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6" r:id="rId3"/>
    <p:sldId id="257" r:id="rId4"/>
    <p:sldId id="267" r:id="rId5"/>
    <p:sldId id="264" r:id="rId6"/>
    <p:sldId id="258" r:id="rId7"/>
    <p:sldId id="259" r:id="rId8"/>
    <p:sldId id="266" r:id="rId9"/>
    <p:sldId id="263" r:id="rId10"/>
    <p:sldId id="265" r:id="rId11"/>
    <p:sldId id="261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2022/9/30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2022/9/30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00062" y="548680"/>
            <a:ext cx="8143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</a:t>
            </a:r>
            <a:r>
              <a:rPr lang="en-US" altLang="zh-TW" sz="32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3200" b="1" baseline="30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企業創新研發淬鍊計畫</a:t>
            </a:r>
            <a:b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前瞻技術研發計畫</a:t>
            </a:r>
            <a:b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計畫審查簡報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請輸入執行廠商／研究機構名稱，此行請於列印時刪除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       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b="1" kern="2600" dirty="0">
                <a:latin typeface="Times New Roman"/>
                <a:ea typeface="標楷體"/>
              </a:rPr>
              <a:t>聯合申請單位之分工與角色說明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本計畫如與研究機構聯合申請，請說明研究機構參與之必要性與重要性，並請說明於本計畫執行上之分工及研究機構扮演之角色為何？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本計畫如為多家廠商聯合申請，請說明研發團隊之分工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專業分工、成果分享及使用等共識或處理說明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824536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簡報資料請準備</a:t>
            </a:r>
            <a:r>
              <a:rPr lang="en-US" altLang="zh-TW" kern="100" dirty="0">
                <a:latin typeface="Times New Roman"/>
                <a:ea typeface="標楷體"/>
              </a:rPr>
              <a:t>10</a:t>
            </a:r>
            <a:r>
              <a:rPr lang="zh-TW" altLang="en-US" kern="100" dirty="0">
                <a:latin typeface="Times New Roman"/>
                <a:ea typeface="標楷體"/>
              </a:rPr>
              <a:t>份。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全程簡報時間為</a:t>
            </a:r>
            <a:r>
              <a:rPr lang="en-US" altLang="zh-TW" kern="100" dirty="0">
                <a:latin typeface="Times New Roman"/>
                <a:ea typeface="標楷體"/>
              </a:rPr>
              <a:t>30</a:t>
            </a:r>
            <a:r>
              <a:rPr lang="zh-TW" altLang="en-US" kern="100" dirty="0">
                <a:latin typeface="Times New Roman"/>
                <a:ea typeface="標楷體"/>
              </a:rPr>
              <a:t>分鐘。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</a:t>
            </a:r>
            <a:r>
              <a:rPr lang="zh-TW" altLang="en-US" b="1" u="sng" kern="100" dirty="0">
                <a:latin typeface="Times New Roman"/>
                <a:ea typeface="標楷體"/>
              </a:rPr>
              <a:t>計畫主持人</a:t>
            </a:r>
            <a:r>
              <a:rPr lang="zh-TW" altLang="en-US" kern="100" dirty="0">
                <a:latin typeface="Times New Roman"/>
                <a:ea typeface="標楷體"/>
              </a:rPr>
              <a:t>負責簡報。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，</a:t>
            </a: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 「如有引用他人資料或著作時，應註明資料來源及日期。」</a:t>
            </a:r>
            <a:endParaRPr lang="zh-TW" altLang="en-US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簡報建議架構：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公司概況及研發實績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計畫主持人過去研發資歷說明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需求與應用分析及國內外競爭分析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計畫內容與關鍵能力分析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預期效益與價值創造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資源投入與風險評估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聯合申請單位之分工與角色說明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附件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(1/2)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請以數頁投影片簡介公司，包括基本資訊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成立年月、員工人數、 實收資本額、營業額、研發投入情形等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、公司長期發展策略與產品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技術發展藍圖，並說明公司投入長期前瞻研究之規劃與決心，格式不拘。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(2/2)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請說明近</a:t>
            </a:r>
            <a:r>
              <a:rPr lang="en-US" altLang="zh-TW" sz="2500" kern="100" dirty="0">
                <a:latin typeface="Times New Roman"/>
                <a:ea typeface="標楷體"/>
              </a:rPr>
              <a:t>6</a:t>
            </a:r>
            <a:r>
              <a:rPr lang="zh-TW" altLang="en-US" sz="2500" kern="100" dirty="0">
                <a:latin typeface="Times New Roman"/>
                <a:ea typeface="標楷體"/>
              </a:rPr>
              <a:t>年曾經參與並經核定通過之計畫清單。（屬聯合申請者請分開表列）</a:t>
            </a: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4293096"/>
            <a:ext cx="822960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500" kern="100" dirty="0">
                <a:solidFill>
                  <a:srgbClr val="FF0000"/>
                </a:solidFill>
                <a:latin typeface="Times New Roman"/>
                <a:ea typeface="標楷體"/>
              </a:rPr>
              <a:t>目前申請中之計畫</a:t>
            </a:r>
            <a:endParaRPr kumimoji="0" lang="en-US" altLang="zh-TW" sz="2500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80642"/>
              </p:ext>
            </p:extLst>
          </p:nvPr>
        </p:nvGraphicFramePr>
        <p:xfrm>
          <a:off x="611560" y="2060848"/>
          <a:ext cx="8136904" cy="15841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515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A.B.C.D.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計畫主持人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核定計畫經費（千元）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計畫人月數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總經費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補助經費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55576" y="36450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計畫類別代號：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A</a:t>
            </a:r>
            <a:r>
              <a:rPr lang="en-US" altLang="zh-TW" sz="12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企業創新研發淬鍊計畫、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產業升級創新平台輔導計畫、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小型企業創新研發計畫、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業界開發產業技術計畫、創新科技應用與服務計畫或主導性新產品開發計畫等、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其他研發計畫等（請說明計畫類型，如：協助傳統產業技術開發計畫、服務業創新研發計畫或其他政府或縣市政府之研發補助計畫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06023"/>
              </p:ext>
            </p:extLst>
          </p:nvPr>
        </p:nvGraphicFramePr>
        <p:xfrm>
          <a:off x="663742" y="4836674"/>
          <a:ext cx="8136904" cy="1328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8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No.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申請日期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補助機關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含縣市政府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)/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申請補助款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申請總經費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683568" y="6248345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註：若屬聯合申請請註明該公司名稱</a:t>
            </a:r>
          </a:p>
        </p:txBody>
      </p:sp>
    </p:spTree>
    <p:extLst>
      <p:ext uri="{BB962C8B-B14F-4D97-AF65-F5344CB8AC3E}">
        <p14:creationId xmlns:p14="http://schemas.microsoft.com/office/powerpoint/2010/main" val="425013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計畫主持人過去研發資歷說明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應包括姓名、職稱、年資、學經歷、專利及論文、重要成就或執行計畫之經驗等內容以佐證計畫主持人之適任性。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需求與應用分析及國內外競爭分析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以產業宏觀觀點，說明過去成長動力、現在阻力以及未來機會所在。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分析未來</a:t>
            </a:r>
            <a:r>
              <a:rPr lang="en-US" altLang="zh-TW" kern="100" dirty="0">
                <a:latin typeface="Times New Roman"/>
                <a:ea typeface="標楷體"/>
              </a:rPr>
              <a:t>3-5</a:t>
            </a:r>
            <a:r>
              <a:rPr lang="zh-TW" altLang="en-US" kern="100" dirty="0">
                <a:latin typeface="Times New Roman"/>
                <a:ea typeface="標楷體"/>
              </a:rPr>
              <a:t>年之市場概況、消費者行為、社會型態及市場趨勢，並說明未來潛在需求與應用發展機會，針對這些問題及機會，分析各種解決方案，提出預估可實現時程。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說明目前國內外產業現況、分析目前或未來有哪些競爭對象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既有產品或國際競爭研發團隊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、在國際市場上是否有競爭性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國內外技術概況、競爭分析比較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計畫內容與關鍵能力分析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本計畫之目標與研究範疇。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計畫全程架構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實施方法、可行性分析評估結果、技術規格與時程規劃搭配、技術應用範圍、 技術來源說明。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請概略（例如以魚骨圖）說明關鍵技術項目及公司掌握關鍵技術情形。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本計畫執行優勢或利基所在。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預期效益與價值創造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執行本計畫對公司的影響（例如技術升級、人才培育、企業轉型等）。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執行本計畫對產業所創造的價值（請分析短、中、長期各階段可能創造的價值，例如產業結構轉型或優化、提升附加價值、提高國際競爭力或市占率等）。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執行本計畫對於公司提升計畫參與研發人員薪資水準</a:t>
            </a:r>
            <a:r>
              <a:rPr lang="en-US" altLang="zh-TW" kern="100" dirty="0">
                <a:latin typeface="Times New Roman"/>
                <a:ea typeface="標楷體"/>
              </a:rPr>
              <a:t>(%)</a:t>
            </a:r>
            <a:r>
              <a:rPr lang="zh-TW" altLang="en-US" kern="100" dirty="0">
                <a:latin typeface="Times New Roman"/>
                <a:ea typeface="標楷體"/>
              </a:rPr>
              <a:t>之規劃。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資源投入與風險評估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本計畫預定投入資源（包含研發人力：請說明關鍵人員執行計畫之實力及經費預估及</a:t>
            </a:r>
            <a:r>
              <a:rPr lang="en-US" altLang="zh-TW" kern="100" dirty="0">
                <a:latin typeface="Times New Roman"/>
                <a:ea typeface="標楷體"/>
              </a:rPr>
              <a:t>) 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本計畫如涉及聘任顧問、技術引進、委託研究等項目，請說明各該項目之背景、技術能力分析、必要性及權利義務歸屬問題。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技術開發之風險評估及因應對策。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本計畫是否涉及他人智慧財產權？若有，應如何解決？是否已掌握關鍵之智慧財產權？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本計畫如有委外軟體開發項目者，應載明委外計畫內容</a:t>
            </a:r>
            <a:r>
              <a:rPr lang="zh-TW" altLang="en-US" kern="100">
                <a:solidFill>
                  <a:srgbClr val="FF0000"/>
                </a:solidFill>
                <a:latin typeface="Times New Roman"/>
                <a:ea typeface="標楷體"/>
              </a:rPr>
              <a:t>及經費之合理性及必要性，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並說明研發核心技術與軟體開發項目的關聯性。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1051</Words>
  <Application>Microsoft Office PowerPoint</Application>
  <PresentationFormat>如螢幕大小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簡報注意事項</vt:lpstr>
      <vt:lpstr>公司概況及研發實績(1/2)</vt:lpstr>
      <vt:lpstr>公司概況及研發實績(2/2)</vt:lpstr>
      <vt:lpstr>計畫主持人過去研發資歷說明</vt:lpstr>
      <vt:lpstr>需求與應用分析及國內外競爭分析</vt:lpstr>
      <vt:lpstr>計畫內容與關鍵能力分析</vt:lpstr>
      <vt:lpstr>預期效益與價值創造</vt:lpstr>
      <vt:lpstr>資源投入與風險評估</vt:lpstr>
      <vt:lpstr>聯合申請單位之分工與角色說明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林淑芬</cp:lastModifiedBy>
  <cp:revision>54</cp:revision>
  <cp:lastPrinted>2014-09-03T09:07:12Z</cp:lastPrinted>
  <dcterms:created xsi:type="dcterms:W3CDTF">2013-09-05T08:18:03Z</dcterms:created>
  <dcterms:modified xsi:type="dcterms:W3CDTF">2022-09-30T08:04:16Z</dcterms:modified>
</cp:coreProperties>
</file>