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3"/>
  </p:notesMasterIdLst>
  <p:handoutMasterIdLst>
    <p:handoutMasterId r:id="rId14"/>
  </p:handoutMasterIdLst>
  <p:sldIdLst>
    <p:sldId id="279" r:id="rId2"/>
    <p:sldId id="290" r:id="rId3"/>
    <p:sldId id="291" r:id="rId4"/>
    <p:sldId id="292" r:id="rId5"/>
    <p:sldId id="293" r:id="rId6"/>
    <p:sldId id="294" r:id="rId7"/>
    <p:sldId id="295" r:id="rId8"/>
    <p:sldId id="296" r:id="rId9"/>
    <p:sldId id="297" r:id="rId10"/>
    <p:sldId id="298" r:id="rId11"/>
    <p:sldId id="289" r:id="rId12"/>
  </p:sldIdLst>
  <p:sldSz cx="9906000" cy="6858000" type="A4"/>
  <p:notesSz cx="6662738" cy="9820275"/>
  <p:defaultTextStyle>
    <a:defPPr>
      <a:defRPr lang="zh-TW"/>
    </a:defPPr>
    <a:lvl1pPr algn="l" rtl="0" eaLnBrk="0" fontAlgn="base" hangingPunct="0">
      <a:spcBef>
        <a:spcPct val="0"/>
      </a:spcBef>
      <a:spcAft>
        <a:spcPct val="0"/>
      </a:spcAft>
      <a:defRPr kumimoji="1" kern="1200">
        <a:solidFill>
          <a:schemeClr val="tx1"/>
        </a:solidFill>
        <a:latin typeface="細明體" panose="02020509000000000000" pitchFamily="49" charset="-120"/>
        <a:ea typeface="細明體" panose="02020509000000000000" pitchFamily="49" charset="-120"/>
        <a:cs typeface="+mn-cs"/>
      </a:defRPr>
    </a:lvl1pPr>
    <a:lvl2pPr marL="457200" algn="l" rtl="0" eaLnBrk="0" fontAlgn="base" hangingPunct="0">
      <a:spcBef>
        <a:spcPct val="0"/>
      </a:spcBef>
      <a:spcAft>
        <a:spcPct val="0"/>
      </a:spcAft>
      <a:defRPr kumimoji="1" kern="1200">
        <a:solidFill>
          <a:schemeClr val="tx1"/>
        </a:solidFill>
        <a:latin typeface="細明體" panose="02020509000000000000" pitchFamily="49" charset="-120"/>
        <a:ea typeface="細明體" panose="02020509000000000000" pitchFamily="49" charset="-120"/>
        <a:cs typeface="+mn-cs"/>
      </a:defRPr>
    </a:lvl2pPr>
    <a:lvl3pPr marL="914400" algn="l" rtl="0" eaLnBrk="0" fontAlgn="base" hangingPunct="0">
      <a:spcBef>
        <a:spcPct val="0"/>
      </a:spcBef>
      <a:spcAft>
        <a:spcPct val="0"/>
      </a:spcAft>
      <a:defRPr kumimoji="1" kern="1200">
        <a:solidFill>
          <a:schemeClr val="tx1"/>
        </a:solidFill>
        <a:latin typeface="細明體" panose="02020509000000000000" pitchFamily="49" charset="-120"/>
        <a:ea typeface="細明體" panose="02020509000000000000" pitchFamily="49" charset="-120"/>
        <a:cs typeface="+mn-cs"/>
      </a:defRPr>
    </a:lvl3pPr>
    <a:lvl4pPr marL="1371600" algn="l" rtl="0" eaLnBrk="0" fontAlgn="base" hangingPunct="0">
      <a:spcBef>
        <a:spcPct val="0"/>
      </a:spcBef>
      <a:spcAft>
        <a:spcPct val="0"/>
      </a:spcAft>
      <a:defRPr kumimoji="1" kern="1200">
        <a:solidFill>
          <a:schemeClr val="tx1"/>
        </a:solidFill>
        <a:latin typeface="細明體" panose="02020509000000000000" pitchFamily="49" charset="-120"/>
        <a:ea typeface="細明體" panose="02020509000000000000" pitchFamily="49" charset="-120"/>
        <a:cs typeface="+mn-cs"/>
      </a:defRPr>
    </a:lvl4pPr>
    <a:lvl5pPr marL="1828800" algn="l" rtl="0" eaLnBrk="0" fontAlgn="base" hangingPunct="0">
      <a:spcBef>
        <a:spcPct val="0"/>
      </a:spcBef>
      <a:spcAft>
        <a:spcPct val="0"/>
      </a:spcAft>
      <a:defRPr kumimoji="1" kern="1200">
        <a:solidFill>
          <a:schemeClr val="tx1"/>
        </a:solidFill>
        <a:latin typeface="細明體" panose="02020509000000000000" pitchFamily="49" charset="-120"/>
        <a:ea typeface="細明體" panose="02020509000000000000" pitchFamily="49" charset="-120"/>
        <a:cs typeface="+mn-cs"/>
      </a:defRPr>
    </a:lvl5pPr>
    <a:lvl6pPr marL="2286000" algn="l" defTabSz="914400" rtl="0" eaLnBrk="1" latinLnBrk="0" hangingPunct="1">
      <a:defRPr kumimoji="1" kern="1200">
        <a:solidFill>
          <a:schemeClr val="tx1"/>
        </a:solidFill>
        <a:latin typeface="細明體" panose="02020509000000000000" pitchFamily="49" charset="-120"/>
        <a:ea typeface="細明體" panose="02020509000000000000" pitchFamily="49" charset="-120"/>
        <a:cs typeface="+mn-cs"/>
      </a:defRPr>
    </a:lvl6pPr>
    <a:lvl7pPr marL="2743200" algn="l" defTabSz="914400" rtl="0" eaLnBrk="1" latinLnBrk="0" hangingPunct="1">
      <a:defRPr kumimoji="1" kern="1200">
        <a:solidFill>
          <a:schemeClr val="tx1"/>
        </a:solidFill>
        <a:latin typeface="細明體" panose="02020509000000000000" pitchFamily="49" charset="-120"/>
        <a:ea typeface="細明體" panose="02020509000000000000" pitchFamily="49" charset="-120"/>
        <a:cs typeface="+mn-cs"/>
      </a:defRPr>
    </a:lvl7pPr>
    <a:lvl8pPr marL="3200400" algn="l" defTabSz="914400" rtl="0" eaLnBrk="1" latinLnBrk="0" hangingPunct="1">
      <a:defRPr kumimoji="1" kern="1200">
        <a:solidFill>
          <a:schemeClr val="tx1"/>
        </a:solidFill>
        <a:latin typeface="細明體" panose="02020509000000000000" pitchFamily="49" charset="-120"/>
        <a:ea typeface="細明體" panose="02020509000000000000" pitchFamily="49" charset="-120"/>
        <a:cs typeface="+mn-cs"/>
      </a:defRPr>
    </a:lvl8pPr>
    <a:lvl9pPr marL="3657600" algn="l" defTabSz="914400" rtl="0" eaLnBrk="1" latinLnBrk="0" hangingPunct="1">
      <a:defRPr kumimoji="1" kern="1200">
        <a:solidFill>
          <a:schemeClr val="tx1"/>
        </a:solidFill>
        <a:latin typeface="細明體" panose="02020509000000000000" pitchFamily="49" charset="-120"/>
        <a:ea typeface="細明體" panose="02020509000000000000" pitchFamily="49" charset="-120"/>
        <a:cs typeface="+mn-cs"/>
      </a:defRPr>
    </a:lvl9pPr>
  </p:defaultTextStyle>
  <p:extLst>
    <p:ext uri="{EFAFB233-063F-42B5-8137-9DF3F51BA10A}">
      <p15:sldGuideLst xmlns="" xmlns:p15="http://schemas.microsoft.com/office/powerpoint/2012/main">
        <p15:guide id="1" orient="horz" pos="1712">
          <p15:clr>
            <a:srgbClr val="A4A3A4"/>
          </p15:clr>
        </p15:guide>
        <p15:guide id="2" pos="312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93971" autoAdjust="0"/>
  </p:normalViewPr>
  <p:slideViewPr>
    <p:cSldViewPr snapToGrid="0">
      <p:cViewPr>
        <p:scale>
          <a:sx n="56" d="100"/>
          <a:sy n="56" d="100"/>
        </p:scale>
        <p:origin x="-2270" y="-571"/>
      </p:cViewPr>
      <p:guideLst>
        <p:guide orient="horz" pos="1712"/>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9" d="100"/>
          <a:sy n="59" d="100"/>
        </p:scale>
        <p:origin x="3259" y="8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7938" y="-1588"/>
            <a:ext cx="2854325" cy="438151"/>
          </a:xfrm>
          <a:prstGeom prst="rect">
            <a:avLst/>
          </a:prstGeom>
          <a:noFill/>
          <a:ln w="9525">
            <a:noFill/>
            <a:miter lim="800000"/>
            <a:headEnd/>
            <a:tailEnd/>
          </a:ln>
          <a:effectLst/>
        </p:spPr>
        <p:txBody>
          <a:bodyPr vert="horz" wrap="square" lIns="18924" tIns="0" rIns="18924" bIns="0" numCol="1" anchor="t" anchorCtr="0" compatLnSpc="1">
            <a:prstTxWarp prst="textNoShape">
              <a:avLst/>
            </a:prstTxWarp>
          </a:bodyPr>
          <a:lstStyle>
            <a:lvl1pPr defTabSz="760413" eaLnBrk="1" hangingPunct="1">
              <a:defRPr sz="1000" i="1"/>
            </a:lvl1pPr>
          </a:lstStyle>
          <a:p>
            <a:pPr>
              <a:defRPr/>
            </a:pPr>
            <a:endParaRPr lang="en-US" altLang="zh-TW"/>
          </a:p>
        </p:txBody>
      </p:sp>
      <p:sp>
        <p:nvSpPr>
          <p:cNvPr id="3075" name="Rectangle 3"/>
          <p:cNvSpPr>
            <a:spLocks noGrp="1" noChangeArrowheads="1"/>
          </p:cNvSpPr>
          <p:nvPr>
            <p:ph type="dt" sz="quarter" idx="1"/>
          </p:nvPr>
        </p:nvSpPr>
        <p:spPr bwMode="auto">
          <a:xfrm>
            <a:off x="3798888" y="-1588"/>
            <a:ext cx="2855912" cy="438151"/>
          </a:xfrm>
          <a:prstGeom prst="rect">
            <a:avLst/>
          </a:prstGeom>
          <a:noFill/>
          <a:ln w="9525">
            <a:noFill/>
            <a:miter lim="800000"/>
            <a:headEnd/>
            <a:tailEnd/>
          </a:ln>
          <a:effectLst/>
        </p:spPr>
        <p:txBody>
          <a:bodyPr vert="horz" wrap="square" lIns="18924" tIns="0" rIns="18924" bIns="0" numCol="1" anchor="t" anchorCtr="0" compatLnSpc="1">
            <a:prstTxWarp prst="textNoShape">
              <a:avLst/>
            </a:prstTxWarp>
          </a:bodyPr>
          <a:lstStyle>
            <a:lvl1pPr algn="r" defTabSz="760413" eaLnBrk="1" hangingPunct="1">
              <a:defRPr sz="1000" i="1"/>
            </a:lvl1pPr>
          </a:lstStyle>
          <a:p>
            <a:pPr>
              <a:defRPr/>
            </a:pPr>
            <a:endParaRPr lang="en-US" altLang="zh-TW"/>
          </a:p>
        </p:txBody>
      </p:sp>
      <p:sp>
        <p:nvSpPr>
          <p:cNvPr id="3076" name="Rectangle 4"/>
          <p:cNvSpPr>
            <a:spLocks noGrp="1" noChangeArrowheads="1"/>
          </p:cNvSpPr>
          <p:nvPr>
            <p:ph type="ftr" sz="quarter" idx="2"/>
          </p:nvPr>
        </p:nvSpPr>
        <p:spPr bwMode="auto">
          <a:xfrm>
            <a:off x="7938" y="9274175"/>
            <a:ext cx="2854325" cy="547688"/>
          </a:xfrm>
          <a:prstGeom prst="rect">
            <a:avLst/>
          </a:prstGeom>
          <a:noFill/>
          <a:ln w="9525">
            <a:noFill/>
            <a:miter lim="800000"/>
            <a:headEnd/>
            <a:tailEnd/>
          </a:ln>
          <a:effectLst/>
        </p:spPr>
        <p:txBody>
          <a:bodyPr vert="horz" wrap="square" lIns="18924" tIns="0" rIns="18924" bIns="0" numCol="1" anchor="b" anchorCtr="0" compatLnSpc="1">
            <a:prstTxWarp prst="textNoShape">
              <a:avLst/>
            </a:prstTxWarp>
          </a:bodyPr>
          <a:lstStyle>
            <a:lvl1pPr defTabSz="760413" eaLnBrk="1" hangingPunct="1">
              <a:defRPr sz="1000" i="1"/>
            </a:lvl1pPr>
          </a:lstStyle>
          <a:p>
            <a:pPr>
              <a:defRPr/>
            </a:pPr>
            <a:endParaRPr lang="en-US" altLang="zh-TW"/>
          </a:p>
        </p:txBody>
      </p:sp>
      <p:sp>
        <p:nvSpPr>
          <p:cNvPr id="3077" name="Rectangle 5"/>
          <p:cNvSpPr>
            <a:spLocks noGrp="1" noChangeArrowheads="1"/>
          </p:cNvSpPr>
          <p:nvPr>
            <p:ph type="sldNum" sz="quarter" idx="3"/>
          </p:nvPr>
        </p:nvSpPr>
        <p:spPr bwMode="auto">
          <a:xfrm>
            <a:off x="3798888" y="9274175"/>
            <a:ext cx="2855912" cy="547688"/>
          </a:xfrm>
          <a:prstGeom prst="rect">
            <a:avLst/>
          </a:prstGeom>
          <a:noFill/>
          <a:ln w="9525">
            <a:noFill/>
            <a:miter lim="800000"/>
            <a:headEnd/>
            <a:tailEnd/>
          </a:ln>
          <a:effectLst/>
        </p:spPr>
        <p:txBody>
          <a:bodyPr vert="horz" wrap="square" lIns="18924" tIns="0" rIns="18924" bIns="0" numCol="1" anchor="b" anchorCtr="0" compatLnSpc="1">
            <a:prstTxWarp prst="textNoShape">
              <a:avLst/>
            </a:prstTxWarp>
          </a:bodyPr>
          <a:lstStyle>
            <a:lvl1pPr algn="r" defTabSz="760413" eaLnBrk="1" hangingPunct="1">
              <a:defRPr sz="1000" i="1" smtClean="0"/>
            </a:lvl1pPr>
          </a:lstStyle>
          <a:p>
            <a:pPr>
              <a:defRPr/>
            </a:pPr>
            <a:fld id="{F4AC62CC-6185-40F4-8820-F53A989B9B6F}" type="slidenum">
              <a:rPr lang="en-US" altLang="zh-TW"/>
              <a:pPr>
                <a:defRPr/>
              </a:pPr>
              <a:t>‹#›</a:t>
            </a:fld>
            <a:endParaRPr lang="en-US" altLang="zh-TW"/>
          </a:p>
        </p:txBody>
      </p:sp>
    </p:spTree>
    <p:extLst>
      <p:ext uri="{BB962C8B-B14F-4D97-AF65-F5344CB8AC3E}">
        <p14:creationId xmlns:p14="http://schemas.microsoft.com/office/powerpoint/2010/main" val="3285882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7938" y="-1588"/>
            <a:ext cx="2854325" cy="438151"/>
          </a:xfrm>
          <a:prstGeom prst="rect">
            <a:avLst/>
          </a:prstGeom>
          <a:noFill/>
          <a:ln w="9525">
            <a:noFill/>
            <a:miter lim="800000"/>
            <a:headEnd/>
            <a:tailEnd/>
          </a:ln>
          <a:effectLst/>
        </p:spPr>
        <p:txBody>
          <a:bodyPr vert="horz" wrap="square" lIns="18924" tIns="0" rIns="18924" bIns="0" numCol="1" anchor="t" anchorCtr="0" compatLnSpc="1">
            <a:prstTxWarp prst="textNoShape">
              <a:avLst/>
            </a:prstTxWarp>
          </a:bodyPr>
          <a:lstStyle>
            <a:lvl1pPr defTabSz="760413" eaLnBrk="1" hangingPunct="1">
              <a:defRPr sz="1000" i="1">
                <a:latin typeface="Times New Roman" pitchFamily="18" charset="0"/>
                <a:ea typeface="新細明體" pitchFamily="18" charset="-120"/>
              </a:defRPr>
            </a:lvl1pPr>
          </a:lstStyle>
          <a:p>
            <a:pPr>
              <a:defRPr/>
            </a:pPr>
            <a:endParaRPr lang="en-US" altLang="zh-TW"/>
          </a:p>
        </p:txBody>
      </p:sp>
      <p:sp>
        <p:nvSpPr>
          <p:cNvPr id="2051" name="Rectangle 3"/>
          <p:cNvSpPr>
            <a:spLocks noGrp="1" noChangeArrowheads="1"/>
          </p:cNvSpPr>
          <p:nvPr>
            <p:ph type="dt" idx="1"/>
          </p:nvPr>
        </p:nvSpPr>
        <p:spPr bwMode="auto">
          <a:xfrm>
            <a:off x="3798888" y="-1588"/>
            <a:ext cx="2855912" cy="438151"/>
          </a:xfrm>
          <a:prstGeom prst="rect">
            <a:avLst/>
          </a:prstGeom>
          <a:noFill/>
          <a:ln w="9525">
            <a:noFill/>
            <a:miter lim="800000"/>
            <a:headEnd/>
            <a:tailEnd/>
          </a:ln>
          <a:effectLst/>
        </p:spPr>
        <p:txBody>
          <a:bodyPr vert="horz" wrap="square" lIns="18924" tIns="0" rIns="18924" bIns="0" numCol="1" anchor="t" anchorCtr="0" compatLnSpc="1">
            <a:prstTxWarp prst="textNoShape">
              <a:avLst/>
            </a:prstTxWarp>
          </a:bodyPr>
          <a:lstStyle>
            <a:lvl1pPr algn="r" defTabSz="760413" eaLnBrk="1" hangingPunct="1">
              <a:defRPr sz="1000" i="1">
                <a:latin typeface="Times New Roman" pitchFamily="18" charset="0"/>
                <a:ea typeface="新細明體" pitchFamily="18" charset="-120"/>
              </a:defRPr>
            </a:lvl1pPr>
          </a:lstStyle>
          <a:p>
            <a:pPr>
              <a:defRPr/>
            </a:pPr>
            <a:endParaRPr lang="en-US" altLang="zh-TW"/>
          </a:p>
        </p:txBody>
      </p:sp>
      <p:sp>
        <p:nvSpPr>
          <p:cNvPr id="2052" name="Rectangle 4"/>
          <p:cNvSpPr>
            <a:spLocks noGrp="1" noChangeArrowheads="1"/>
          </p:cNvSpPr>
          <p:nvPr>
            <p:ph type="ftr" sz="quarter" idx="4"/>
          </p:nvPr>
        </p:nvSpPr>
        <p:spPr bwMode="auto">
          <a:xfrm>
            <a:off x="7938" y="9274175"/>
            <a:ext cx="2854325" cy="547688"/>
          </a:xfrm>
          <a:prstGeom prst="rect">
            <a:avLst/>
          </a:prstGeom>
          <a:noFill/>
          <a:ln w="9525">
            <a:noFill/>
            <a:miter lim="800000"/>
            <a:headEnd/>
            <a:tailEnd/>
          </a:ln>
          <a:effectLst/>
        </p:spPr>
        <p:txBody>
          <a:bodyPr vert="horz" wrap="square" lIns="18924" tIns="0" rIns="18924" bIns="0" numCol="1" anchor="b" anchorCtr="0" compatLnSpc="1">
            <a:prstTxWarp prst="textNoShape">
              <a:avLst/>
            </a:prstTxWarp>
          </a:bodyPr>
          <a:lstStyle>
            <a:lvl1pPr defTabSz="760413" eaLnBrk="1" hangingPunct="1">
              <a:defRPr sz="1000" i="1">
                <a:latin typeface="Times New Roman" pitchFamily="18" charset="0"/>
                <a:ea typeface="新細明體" pitchFamily="18" charset="-120"/>
              </a:defRPr>
            </a:lvl1pPr>
          </a:lstStyle>
          <a:p>
            <a:pPr>
              <a:defRPr/>
            </a:pPr>
            <a:endParaRPr lang="en-US" altLang="zh-TW"/>
          </a:p>
        </p:txBody>
      </p:sp>
      <p:sp>
        <p:nvSpPr>
          <p:cNvPr id="2053" name="Rectangle 5"/>
          <p:cNvSpPr>
            <a:spLocks noGrp="1" noChangeArrowheads="1"/>
          </p:cNvSpPr>
          <p:nvPr>
            <p:ph type="sldNum" sz="quarter" idx="5"/>
          </p:nvPr>
        </p:nvSpPr>
        <p:spPr bwMode="auto">
          <a:xfrm>
            <a:off x="3798888" y="9274175"/>
            <a:ext cx="2855912" cy="547688"/>
          </a:xfrm>
          <a:prstGeom prst="rect">
            <a:avLst/>
          </a:prstGeom>
          <a:noFill/>
          <a:ln w="9525">
            <a:noFill/>
            <a:miter lim="800000"/>
            <a:headEnd/>
            <a:tailEnd/>
          </a:ln>
          <a:effectLst/>
        </p:spPr>
        <p:txBody>
          <a:bodyPr vert="horz" wrap="square" lIns="18924" tIns="0" rIns="18924" bIns="0" numCol="1" anchor="b" anchorCtr="0" compatLnSpc="1">
            <a:prstTxWarp prst="textNoShape">
              <a:avLst/>
            </a:prstTxWarp>
          </a:bodyPr>
          <a:lstStyle>
            <a:lvl1pPr algn="r" defTabSz="760413" eaLnBrk="1" hangingPunct="1">
              <a:defRPr sz="1000" i="1" smtClean="0">
                <a:latin typeface="Times New Roman" panose="02020603050405020304" pitchFamily="18" charset="0"/>
                <a:ea typeface="新細明體" panose="02020500000000000000" pitchFamily="18" charset="-120"/>
              </a:defRPr>
            </a:lvl1pPr>
          </a:lstStyle>
          <a:p>
            <a:pPr>
              <a:defRPr/>
            </a:pPr>
            <a:fld id="{9221FBD6-9CBF-4CE5-94FB-BA66D898795A}" type="slidenum">
              <a:rPr lang="en-US" altLang="zh-TW"/>
              <a:pPr>
                <a:defRPr/>
              </a:pPr>
              <a:t>‹#›</a:t>
            </a:fld>
            <a:endParaRPr lang="en-US" altLang="zh-TW"/>
          </a:p>
        </p:txBody>
      </p:sp>
      <p:sp>
        <p:nvSpPr>
          <p:cNvPr id="2054" name="Rectangle 6"/>
          <p:cNvSpPr>
            <a:spLocks noGrp="1" noChangeArrowheads="1"/>
          </p:cNvSpPr>
          <p:nvPr>
            <p:ph type="body" sz="quarter" idx="3"/>
          </p:nvPr>
        </p:nvSpPr>
        <p:spPr bwMode="auto">
          <a:xfrm>
            <a:off x="887413" y="4692650"/>
            <a:ext cx="4884737" cy="4362450"/>
          </a:xfrm>
          <a:prstGeom prst="rect">
            <a:avLst/>
          </a:prstGeom>
          <a:noFill/>
          <a:ln w="9525">
            <a:noFill/>
            <a:miter lim="800000"/>
            <a:headEnd/>
            <a:tailEnd/>
          </a:ln>
          <a:effectLst/>
        </p:spPr>
        <p:txBody>
          <a:bodyPr vert="horz" wrap="square" lIns="91467" tIns="45734" rIns="91467" bIns="45734"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第二階層</a:t>
            </a:r>
          </a:p>
          <a:p>
            <a:pPr lvl="2"/>
            <a:r>
              <a:rPr lang="zh-TW" altLang="en-US" noProof="0" smtClean="0"/>
              <a:t>第三階層</a:t>
            </a:r>
          </a:p>
          <a:p>
            <a:pPr lvl="3"/>
            <a:r>
              <a:rPr lang="zh-TW" altLang="en-US" noProof="0" smtClean="0"/>
              <a:t>第四階層</a:t>
            </a:r>
          </a:p>
          <a:p>
            <a:pPr lvl="4"/>
            <a:r>
              <a:rPr lang="zh-TW" altLang="en-US" noProof="0" smtClean="0"/>
              <a:t>第五階層</a:t>
            </a:r>
          </a:p>
        </p:txBody>
      </p:sp>
      <p:sp>
        <p:nvSpPr>
          <p:cNvPr id="1031" name="Rectangle 7"/>
          <p:cNvSpPr>
            <a:spLocks noGrp="1" noRot="1" noChangeAspect="1" noChangeArrowheads="1" noTextEdit="1"/>
          </p:cNvSpPr>
          <p:nvPr>
            <p:ph type="sldImg" idx="2"/>
          </p:nvPr>
        </p:nvSpPr>
        <p:spPr bwMode="auto">
          <a:xfrm>
            <a:off x="681038" y="773113"/>
            <a:ext cx="5303837" cy="36718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147323615"/>
      </p:ext>
    </p:extLst>
  </p:cSld>
  <p:clrMap bg1="lt1" tx1="dk1" bg2="lt2" tx2="dk2" accent1="accent1" accent2="accent2" accent3="accent3" accent4="accent4" accent5="accent5" accent6="accent6" hlink="hlink" folHlink="folHlink"/>
  <p:notesStyle>
    <a:lvl1pPr algn="l" defTabSz="765175" rtl="0" eaLnBrk="0" fontAlgn="base" hangingPunct="0">
      <a:spcBef>
        <a:spcPct val="30000"/>
      </a:spcBef>
      <a:spcAft>
        <a:spcPct val="0"/>
      </a:spcAft>
      <a:defRPr kumimoji="1" sz="1200" kern="1200">
        <a:solidFill>
          <a:schemeClr val="tx1"/>
        </a:solidFill>
        <a:latin typeface="細明體" pitchFamily="49" charset="-120"/>
        <a:ea typeface="細明體" pitchFamily="49" charset="-120"/>
        <a:cs typeface="+mn-cs"/>
      </a:defRPr>
    </a:lvl1pPr>
    <a:lvl2pPr marL="458788" algn="l" defTabSz="765175" rtl="0" eaLnBrk="0" fontAlgn="base" hangingPunct="0">
      <a:spcBef>
        <a:spcPct val="30000"/>
      </a:spcBef>
      <a:spcAft>
        <a:spcPct val="0"/>
      </a:spcAft>
      <a:defRPr kumimoji="1" sz="1200" kern="1200">
        <a:solidFill>
          <a:schemeClr val="tx1"/>
        </a:solidFill>
        <a:latin typeface="細明體" pitchFamily="49" charset="-120"/>
        <a:ea typeface="細明體" pitchFamily="49" charset="-120"/>
        <a:cs typeface="+mn-cs"/>
      </a:defRPr>
    </a:lvl2pPr>
    <a:lvl3pPr marL="917575" algn="l" defTabSz="765175" rtl="0" eaLnBrk="0" fontAlgn="base" hangingPunct="0">
      <a:spcBef>
        <a:spcPct val="30000"/>
      </a:spcBef>
      <a:spcAft>
        <a:spcPct val="0"/>
      </a:spcAft>
      <a:defRPr kumimoji="1" sz="1200" kern="1200">
        <a:solidFill>
          <a:schemeClr val="tx1"/>
        </a:solidFill>
        <a:latin typeface="細明體" pitchFamily="49" charset="-120"/>
        <a:ea typeface="細明體" pitchFamily="49" charset="-120"/>
        <a:cs typeface="+mn-cs"/>
      </a:defRPr>
    </a:lvl3pPr>
    <a:lvl4pPr marL="1376363" algn="l" defTabSz="765175" rtl="0" eaLnBrk="0" fontAlgn="base" hangingPunct="0">
      <a:spcBef>
        <a:spcPct val="30000"/>
      </a:spcBef>
      <a:spcAft>
        <a:spcPct val="0"/>
      </a:spcAft>
      <a:defRPr kumimoji="1" sz="1200" kern="1200">
        <a:solidFill>
          <a:schemeClr val="tx1"/>
        </a:solidFill>
        <a:latin typeface="細明體" pitchFamily="49" charset="-120"/>
        <a:ea typeface="細明體" pitchFamily="49" charset="-120"/>
        <a:cs typeface="+mn-cs"/>
      </a:defRPr>
    </a:lvl4pPr>
    <a:lvl5pPr marL="1835150" algn="l" defTabSz="765175" rtl="0" eaLnBrk="0" fontAlgn="base" hangingPunct="0">
      <a:spcBef>
        <a:spcPct val="30000"/>
      </a:spcBef>
      <a:spcAft>
        <a:spcPct val="0"/>
      </a:spcAft>
      <a:defRPr kumimoji="1" sz="1200" kern="1200">
        <a:solidFill>
          <a:schemeClr val="tx1"/>
        </a:solidFill>
        <a:latin typeface="細明體" pitchFamily="49" charset="-120"/>
        <a:ea typeface="細明體" pitchFamily="49"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0413">
              <a:spcBef>
                <a:spcPct val="30000"/>
              </a:spcBef>
              <a:defRPr kumimoji="1" sz="1200">
                <a:solidFill>
                  <a:schemeClr val="tx1"/>
                </a:solidFill>
                <a:latin typeface="細明體" panose="02020509000000000000" pitchFamily="49" charset="-120"/>
                <a:ea typeface="細明體" panose="02020509000000000000" pitchFamily="49" charset="-120"/>
              </a:defRPr>
            </a:lvl1pPr>
            <a:lvl2pPr marL="742950" indent="-285750" defTabSz="760413">
              <a:spcBef>
                <a:spcPct val="30000"/>
              </a:spcBef>
              <a:defRPr kumimoji="1" sz="1200">
                <a:solidFill>
                  <a:schemeClr val="tx1"/>
                </a:solidFill>
                <a:latin typeface="細明體" panose="02020509000000000000" pitchFamily="49" charset="-120"/>
                <a:ea typeface="細明體" panose="02020509000000000000" pitchFamily="49" charset="-120"/>
              </a:defRPr>
            </a:lvl2pPr>
            <a:lvl3pPr marL="1143000" indent="-228600" defTabSz="760413">
              <a:spcBef>
                <a:spcPct val="30000"/>
              </a:spcBef>
              <a:defRPr kumimoji="1" sz="1200">
                <a:solidFill>
                  <a:schemeClr val="tx1"/>
                </a:solidFill>
                <a:latin typeface="細明體" panose="02020509000000000000" pitchFamily="49" charset="-120"/>
                <a:ea typeface="細明體" panose="02020509000000000000" pitchFamily="49" charset="-120"/>
              </a:defRPr>
            </a:lvl3pPr>
            <a:lvl4pPr marL="1600200" indent="-228600" defTabSz="760413">
              <a:spcBef>
                <a:spcPct val="30000"/>
              </a:spcBef>
              <a:defRPr kumimoji="1" sz="1200">
                <a:solidFill>
                  <a:schemeClr val="tx1"/>
                </a:solidFill>
                <a:latin typeface="細明體" panose="02020509000000000000" pitchFamily="49" charset="-120"/>
                <a:ea typeface="細明體" panose="02020509000000000000" pitchFamily="49" charset="-120"/>
              </a:defRPr>
            </a:lvl4pPr>
            <a:lvl5pPr marL="2057400" indent="-228600" defTabSz="760413">
              <a:spcBef>
                <a:spcPct val="30000"/>
              </a:spcBef>
              <a:defRPr kumimoji="1" sz="1200">
                <a:solidFill>
                  <a:schemeClr val="tx1"/>
                </a:solidFill>
                <a:latin typeface="細明體" panose="02020509000000000000" pitchFamily="49" charset="-120"/>
                <a:ea typeface="細明體" panose="02020509000000000000" pitchFamily="49" charset="-120"/>
              </a:defRPr>
            </a:lvl5pPr>
            <a:lvl6pPr marL="25146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6pPr>
            <a:lvl7pPr marL="29718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7pPr>
            <a:lvl8pPr marL="34290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8pPr>
            <a:lvl9pPr marL="38862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9pPr>
          </a:lstStyle>
          <a:p>
            <a:pPr>
              <a:spcBef>
                <a:spcPct val="0"/>
              </a:spcBef>
            </a:pPr>
            <a:fld id="{732CA5F4-4C0A-427C-975F-9DC09DF97771}" type="slidenum">
              <a:rPr lang="en-US" altLang="zh-TW" sz="1000">
                <a:solidFill>
                  <a:srgbClr val="000000"/>
                </a:solidFill>
                <a:latin typeface="Times New Roman" panose="02020603050405020304" pitchFamily="18" charset="0"/>
                <a:ea typeface="新細明體" panose="02020500000000000000" pitchFamily="18" charset="-120"/>
              </a:rPr>
              <a:pPr>
                <a:spcBef>
                  <a:spcPct val="0"/>
                </a:spcBef>
              </a:pPr>
              <a:t>0</a:t>
            </a:fld>
            <a:endParaRPr lang="en-US" altLang="zh-TW" sz="1000">
              <a:solidFill>
                <a:srgbClr val="000000"/>
              </a:solidFill>
              <a:latin typeface="Times New Roman" panose="02020603050405020304" pitchFamily="18" charset="0"/>
              <a:ea typeface="新細明體" panose="02020500000000000000" pitchFamily="18" charset="-120"/>
            </a:endParaRPr>
          </a:p>
        </p:txBody>
      </p:sp>
      <p:sp>
        <p:nvSpPr>
          <p:cNvPr id="4099" name="Rectangle 2"/>
          <p:cNvSpPr>
            <a:spLocks noGrp="1" noRot="1" noChangeAspect="1" noChangeArrowheads="1" noTextEdit="1"/>
          </p:cNvSpPr>
          <p:nvPr>
            <p:ph type="sldImg"/>
          </p:nvPr>
        </p:nvSpPr>
        <p:spPr>
          <a:ln cap="flat"/>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smtClean="0"/>
          </a:p>
        </p:txBody>
      </p:sp>
    </p:spTree>
    <p:extLst>
      <p:ext uri="{BB962C8B-B14F-4D97-AF65-F5344CB8AC3E}">
        <p14:creationId xmlns:p14="http://schemas.microsoft.com/office/powerpoint/2010/main" val="787247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0413">
              <a:spcBef>
                <a:spcPct val="30000"/>
              </a:spcBef>
              <a:defRPr kumimoji="1" sz="1200">
                <a:solidFill>
                  <a:schemeClr val="tx1"/>
                </a:solidFill>
                <a:latin typeface="細明體" panose="02020509000000000000" pitchFamily="49" charset="-120"/>
                <a:ea typeface="細明體" panose="02020509000000000000" pitchFamily="49" charset="-120"/>
              </a:defRPr>
            </a:lvl1pPr>
            <a:lvl2pPr marL="742950" indent="-285750" defTabSz="760413">
              <a:spcBef>
                <a:spcPct val="30000"/>
              </a:spcBef>
              <a:defRPr kumimoji="1" sz="1200">
                <a:solidFill>
                  <a:schemeClr val="tx1"/>
                </a:solidFill>
                <a:latin typeface="細明體" panose="02020509000000000000" pitchFamily="49" charset="-120"/>
                <a:ea typeface="細明體" panose="02020509000000000000" pitchFamily="49" charset="-120"/>
              </a:defRPr>
            </a:lvl2pPr>
            <a:lvl3pPr marL="1143000" indent="-228600" defTabSz="760413">
              <a:spcBef>
                <a:spcPct val="30000"/>
              </a:spcBef>
              <a:defRPr kumimoji="1" sz="1200">
                <a:solidFill>
                  <a:schemeClr val="tx1"/>
                </a:solidFill>
                <a:latin typeface="細明體" panose="02020509000000000000" pitchFamily="49" charset="-120"/>
                <a:ea typeface="細明體" panose="02020509000000000000" pitchFamily="49" charset="-120"/>
              </a:defRPr>
            </a:lvl3pPr>
            <a:lvl4pPr marL="1600200" indent="-228600" defTabSz="760413">
              <a:spcBef>
                <a:spcPct val="30000"/>
              </a:spcBef>
              <a:defRPr kumimoji="1" sz="1200">
                <a:solidFill>
                  <a:schemeClr val="tx1"/>
                </a:solidFill>
                <a:latin typeface="細明體" panose="02020509000000000000" pitchFamily="49" charset="-120"/>
                <a:ea typeface="細明體" panose="02020509000000000000" pitchFamily="49" charset="-120"/>
              </a:defRPr>
            </a:lvl4pPr>
            <a:lvl5pPr marL="2057400" indent="-228600" defTabSz="760413">
              <a:spcBef>
                <a:spcPct val="30000"/>
              </a:spcBef>
              <a:defRPr kumimoji="1" sz="1200">
                <a:solidFill>
                  <a:schemeClr val="tx1"/>
                </a:solidFill>
                <a:latin typeface="細明體" panose="02020509000000000000" pitchFamily="49" charset="-120"/>
                <a:ea typeface="細明體" panose="02020509000000000000" pitchFamily="49" charset="-120"/>
              </a:defRPr>
            </a:lvl5pPr>
            <a:lvl6pPr marL="25146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6pPr>
            <a:lvl7pPr marL="29718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7pPr>
            <a:lvl8pPr marL="34290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8pPr>
            <a:lvl9pPr marL="3886200" indent="-228600" defTabSz="760413" eaLnBrk="0" fontAlgn="base" hangingPunct="0">
              <a:spcBef>
                <a:spcPct val="30000"/>
              </a:spcBef>
              <a:spcAft>
                <a:spcPct val="0"/>
              </a:spcAft>
              <a:defRPr kumimoji="1" sz="1200">
                <a:solidFill>
                  <a:schemeClr val="tx1"/>
                </a:solidFill>
                <a:latin typeface="細明體" panose="02020509000000000000" pitchFamily="49" charset="-120"/>
                <a:ea typeface="細明體" panose="02020509000000000000" pitchFamily="49" charset="-120"/>
              </a:defRPr>
            </a:lvl9pPr>
          </a:lstStyle>
          <a:p>
            <a:pPr>
              <a:spcBef>
                <a:spcPct val="0"/>
              </a:spcBef>
            </a:pPr>
            <a:fld id="{269999EC-C430-4CAD-95B3-99965FC607D9}" type="slidenum">
              <a:rPr lang="en-US" altLang="zh-TW" sz="1000">
                <a:solidFill>
                  <a:srgbClr val="000000"/>
                </a:solidFill>
                <a:latin typeface="Times New Roman" panose="02020603050405020304" pitchFamily="18" charset="0"/>
                <a:ea typeface="新細明體" panose="02020500000000000000" pitchFamily="18" charset="-120"/>
              </a:rPr>
              <a:pPr>
                <a:spcBef>
                  <a:spcPct val="0"/>
                </a:spcBef>
              </a:pPr>
              <a:t>10</a:t>
            </a:fld>
            <a:endParaRPr lang="en-US" altLang="zh-TW" sz="1000">
              <a:solidFill>
                <a:srgbClr val="000000"/>
              </a:solidFill>
              <a:latin typeface="Times New Roman" panose="02020603050405020304" pitchFamily="18" charset="0"/>
              <a:ea typeface="新細明體" panose="02020500000000000000" pitchFamily="18" charset="-12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smtClean="0"/>
          </a:p>
        </p:txBody>
      </p:sp>
    </p:spTree>
    <p:extLst>
      <p:ext uri="{BB962C8B-B14F-4D97-AF65-F5344CB8AC3E}">
        <p14:creationId xmlns:p14="http://schemas.microsoft.com/office/powerpoint/2010/main" val="1369943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95300" y="274638"/>
            <a:ext cx="8915400" cy="702515"/>
          </a:xfrm>
          <a:prstGeom prst="rect">
            <a:avLst/>
          </a:prstGeom>
        </p:spPr>
        <p:txBody>
          <a:bodyPr/>
          <a:lstStyle>
            <a:lvl1pPr>
              <a:defRPr>
                <a:latin typeface="Arial" panose="020B0604020202020204" pitchFamily="34" charset="0"/>
                <a:ea typeface="微軟正黑體" panose="020B0604030504040204" pitchFamily="34" charset="-120"/>
                <a:cs typeface="Arial" panose="020B0604020202020204" pitchFamily="34" charset="0"/>
              </a:defRPr>
            </a:lvl1p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a:xfrm>
            <a:off x="495300" y="1111624"/>
            <a:ext cx="8915400" cy="5244726"/>
          </a:xfrm>
          <a:prstGeom prst="rect">
            <a:avLst/>
          </a:prstGeom>
        </p:spPr>
        <p:txBody>
          <a:bodyPr/>
          <a:lstStyle>
            <a:lvl1pPr>
              <a:lnSpc>
                <a:spcPts val="2000"/>
              </a:lnSpc>
              <a:defRPr>
                <a:latin typeface="Arial" panose="020B0604020202020204" pitchFamily="34" charset="0"/>
                <a:ea typeface="微軟正黑體" panose="020B0604030504040204" pitchFamily="34" charset="-120"/>
                <a:cs typeface="Arial" panose="020B0604020202020204" pitchFamily="34" charset="0"/>
              </a:defRPr>
            </a:lvl1pPr>
            <a:lvl2pPr>
              <a:lnSpc>
                <a:spcPts val="2000"/>
              </a:lnSpc>
              <a:defRPr>
                <a:latin typeface="Arial" panose="020B0604020202020204" pitchFamily="34" charset="0"/>
                <a:ea typeface="微軟正黑體" panose="020B0604030504040204" pitchFamily="34" charset="-120"/>
                <a:cs typeface="Arial" panose="020B0604020202020204" pitchFamily="34" charset="0"/>
              </a:defRPr>
            </a:lvl2pPr>
            <a:lvl3pPr>
              <a:lnSpc>
                <a:spcPts val="2000"/>
              </a:lnSpc>
              <a:defRPr>
                <a:latin typeface="Arial" panose="020B0604020202020204" pitchFamily="34" charset="0"/>
                <a:ea typeface="微軟正黑體" panose="020B0604030504040204" pitchFamily="34" charset="-120"/>
                <a:cs typeface="Arial" panose="020B0604020202020204" pitchFamily="34" charset="0"/>
              </a:defRPr>
            </a:lvl3pPr>
            <a:lvl4pPr>
              <a:lnSpc>
                <a:spcPts val="2000"/>
              </a:lnSpc>
              <a:defRPr>
                <a:latin typeface="Arial" panose="020B0604020202020204" pitchFamily="34" charset="0"/>
                <a:ea typeface="微軟正黑體" panose="020B0604030504040204" pitchFamily="34" charset="-120"/>
                <a:cs typeface="Arial" panose="020B0604020202020204" pitchFamily="34" charset="0"/>
              </a:defRPr>
            </a:lvl4pPr>
            <a:lvl5pPr>
              <a:lnSpc>
                <a:spcPts val="2000"/>
              </a:lnSpc>
              <a:defRPr>
                <a:latin typeface="Arial" panose="020B0604020202020204" pitchFamily="34" charset="0"/>
                <a:ea typeface="微軟正黑體" panose="020B0604030504040204" pitchFamily="34" charset="-120"/>
                <a:cs typeface="Arial" panose="020B0604020202020204" pitchFamily="34" charset="0"/>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5" name="投影片編號版面配置區 1"/>
          <p:cNvSpPr>
            <a:spLocks noGrp="1"/>
          </p:cNvSpPr>
          <p:nvPr>
            <p:ph type="sldNum" sz="quarter" idx="4"/>
          </p:nvPr>
        </p:nvSpPr>
        <p:spPr>
          <a:xfrm>
            <a:off x="7677150" y="6491285"/>
            <a:ext cx="222885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F3C309A5-DA45-4849-9D95-4803F6163780}" type="slidenum">
              <a:rPr lang="zh-TW" altLang="en-US" smtClean="0"/>
              <a:pPr/>
              <a:t>‹#›</a:t>
            </a:fld>
            <a:endParaRPr lang="zh-TW" altLang="en-US"/>
          </a:p>
        </p:txBody>
      </p:sp>
    </p:spTree>
    <p:extLst>
      <p:ext uri="{BB962C8B-B14F-4D97-AF65-F5344CB8AC3E}">
        <p14:creationId xmlns:p14="http://schemas.microsoft.com/office/powerpoint/2010/main" val="31694980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投影片編號版面配置區 1"/>
          <p:cNvSpPr>
            <a:spLocks noGrp="1"/>
          </p:cNvSpPr>
          <p:nvPr>
            <p:ph type="sldNum" sz="quarter" idx="4"/>
          </p:nvPr>
        </p:nvSpPr>
        <p:spPr>
          <a:xfrm>
            <a:off x="7677150" y="6491285"/>
            <a:ext cx="222885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F3C309A5-DA45-4849-9D95-4803F6163780}" type="slidenum">
              <a:rPr lang="zh-TW" altLang="en-US" smtClean="0"/>
              <a:pPr/>
              <a:t>‹#›</a:t>
            </a:fld>
            <a:endParaRPr lang="zh-TW" altLang="en-US"/>
          </a:p>
        </p:txBody>
      </p:sp>
    </p:spTree>
    <p:extLst>
      <p:ext uri="{BB962C8B-B14F-4D97-AF65-F5344CB8AC3E}">
        <p14:creationId xmlns:p14="http://schemas.microsoft.com/office/powerpoint/2010/main" val="35460370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投影片編號版面配置區 1"/>
          <p:cNvSpPr>
            <a:spLocks noGrp="1"/>
          </p:cNvSpPr>
          <p:nvPr>
            <p:ph type="sldNum" sz="quarter" idx="4"/>
          </p:nvPr>
        </p:nvSpPr>
        <p:spPr>
          <a:xfrm>
            <a:off x="7677150" y="6491285"/>
            <a:ext cx="222885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F3C309A5-DA45-4849-9D95-4803F6163780}" type="slidenum">
              <a:rPr lang="zh-TW" altLang="en-US" smtClean="0"/>
              <a:pPr/>
              <a:t>‹#›</a:t>
            </a:fld>
            <a:endParaRPr lang="zh-TW" altLang="en-US"/>
          </a:p>
        </p:txBody>
      </p:sp>
      <p:sp>
        <p:nvSpPr>
          <p:cNvPr id="3" name="標題版面配置區 2"/>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4" name="文字版面配置區 3"/>
          <p:cNvSpPr>
            <a:spLocks noGrp="1"/>
          </p:cNvSpPr>
          <p:nvPr>
            <p:ph type="body" idx="1"/>
          </p:nvPr>
        </p:nvSpPr>
        <p:spPr>
          <a:xfrm>
            <a:off x="681038" y="1825624"/>
            <a:ext cx="8543925" cy="4530725"/>
          </a:xfrm>
          <a:prstGeom prst="rect">
            <a:avLst/>
          </a:prstGeom>
        </p:spPr>
        <p:txBody>
          <a:bodyPr vert="horz" lIns="91440" tIns="45720" rIns="91440" bIns="45720" rtlCol="0">
            <a:normAutofit/>
          </a:bodyPr>
          <a:lstStyle/>
          <a:p>
            <a:pPr lvl="0"/>
            <a:r>
              <a:rPr lang="zh-TW" altLang="en-US" dirty="0" smtClean="0"/>
              <a:t>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Tree>
    <p:extLst>
      <p:ext uri="{BB962C8B-B14F-4D97-AF65-F5344CB8AC3E}">
        <p14:creationId xmlns:p14="http://schemas.microsoft.com/office/powerpoint/2010/main" val="3912693178"/>
      </p:ext>
    </p:extLst>
  </p:cSld>
  <p:clrMap bg1="lt1" tx1="dk1" bg2="lt2" tx2="dk2" accent1="accent1" accent2="accent2" accent3="accent3" accent4="accent4" accent5="accent5" accent6="accent6" hlink="hlink" folHlink="folHlink"/>
  <p:sldLayoutIdLst>
    <p:sldLayoutId id="2147483662" r:id="rId1"/>
    <p:sldLayoutId id="2147483667" r:id="rId2"/>
  </p:sldLayoutIdLst>
  <p:timing>
    <p:tnLst>
      <p:par>
        <p:cTn id="1" dur="indefinite" restart="never" nodeType="tmRoot"/>
      </p:par>
    </p:tnLst>
  </p:timing>
  <p:hf hdr="0" dt="0"/>
  <p:txStyles>
    <p:titleStyle>
      <a:lvl1pPr algn="ctr" defTabSz="762000" rtl="0" eaLnBrk="0" fontAlgn="base" hangingPunct="0">
        <a:spcBef>
          <a:spcPct val="0"/>
        </a:spcBef>
        <a:spcAft>
          <a:spcPct val="0"/>
        </a:spcAft>
        <a:defRPr kumimoji="1" sz="2900">
          <a:solidFill>
            <a:schemeClr val="tx2"/>
          </a:solidFill>
          <a:latin typeface="Times New Roman" panose="02020603050405020304" pitchFamily="18" charset="0"/>
          <a:ea typeface="微軟正黑體" panose="020B0604030504040204" pitchFamily="34" charset="-120"/>
          <a:cs typeface="Times New Roman" panose="02020603050405020304" pitchFamily="18" charset="0"/>
        </a:defRPr>
      </a:lvl1pPr>
      <a:lvl2pPr algn="ctr" defTabSz="762000" rtl="0" eaLnBrk="0" fontAlgn="base" hangingPunct="0">
        <a:spcBef>
          <a:spcPct val="0"/>
        </a:spcBef>
        <a:spcAft>
          <a:spcPct val="0"/>
        </a:spcAft>
        <a:defRPr kumimoji="1" sz="4400">
          <a:solidFill>
            <a:schemeClr val="tx2"/>
          </a:solidFill>
          <a:latin typeface="細明體" pitchFamily="49" charset="-120"/>
          <a:ea typeface="細明體" pitchFamily="49" charset="-120"/>
        </a:defRPr>
      </a:lvl2pPr>
      <a:lvl3pPr algn="ctr" defTabSz="762000" rtl="0" eaLnBrk="0" fontAlgn="base" hangingPunct="0">
        <a:spcBef>
          <a:spcPct val="0"/>
        </a:spcBef>
        <a:spcAft>
          <a:spcPct val="0"/>
        </a:spcAft>
        <a:defRPr kumimoji="1" sz="4400">
          <a:solidFill>
            <a:schemeClr val="tx2"/>
          </a:solidFill>
          <a:latin typeface="細明體" pitchFamily="49" charset="-120"/>
          <a:ea typeface="細明體" pitchFamily="49" charset="-120"/>
        </a:defRPr>
      </a:lvl3pPr>
      <a:lvl4pPr algn="ctr" defTabSz="762000" rtl="0" eaLnBrk="0" fontAlgn="base" hangingPunct="0">
        <a:spcBef>
          <a:spcPct val="0"/>
        </a:spcBef>
        <a:spcAft>
          <a:spcPct val="0"/>
        </a:spcAft>
        <a:defRPr kumimoji="1" sz="4400">
          <a:solidFill>
            <a:schemeClr val="tx2"/>
          </a:solidFill>
          <a:latin typeface="細明體" pitchFamily="49" charset="-120"/>
          <a:ea typeface="細明體" pitchFamily="49" charset="-120"/>
        </a:defRPr>
      </a:lvl4pPr>
      <a:lvl5pPr algn="ctr" defTabSz="762000" rtl="0" eaLnBrk="0" fontAlgn="base" hangingPunct="0">
        <a:spcBef>
          <a:spcPct val="0"/>
        </a:spcBef>
        <a:spcAft>
          <a:spcPct val="0"/>
        </a:spcAft>
        <a:defRPr kumimoji="1" sz="4400">
          <a:solidFill>
            <a:schemeClr val="tx2"/>
          </a:solidFill>
          <a:latin typeface="細明體" pitchFamily="49" charset="-120"/>
          <a:ea typeface="細明體" pitchFamily="49" charset="-120"/>
        </a:defRPr>
      </a:lvl5pPr>
      <a:lvl6pPr marL="457200" algn="ctr" defTabSz="762000" rtl="0" fontAlgn="base">
        <a:spcBef>
          <a:spcPct val="0"/>
        </a:spcBef>
        <a:spcAft>
          <a:spcPct val="0"/>
        </a:spcAft>
        <a:defRPr kumimoji="1" sz="4400">
          <a:solidFill>
            <a:schemeClr val="tx2"/>
          </a:solidFill>
          <a:latin typeface="細明體" pitchFamily="49" charset="-120"/>
          <a:ea typeface="細明體" pitchFamily="49" charset="-120"/>
        </a:defRPr>
      </a:lvl6pPr>
      <a:lvl7pPr marL="914400" algn="ctr" defTabSz="762000" rtl="0" fontAlgn="base">
        <a:spcBef>
          <a:spcPct val="0"/>
        </a:spcBef>
        <a:spcAft>
          <a:spcPct val="0"/>
        </a:spcAft>
        <a:defRPr kumimoji="1" sz="4400">
          <a:solidFill>
            <a:schemeClr val="tx2"/>
          </a:solidFill>
          <a:latin typeface="細明體" pitchFamily="49" charset="-120"/>
          <a:ea typeface="細明體" pitchFamily="49" charset="-120"/>
        </a:defRPr>
      </a:lvl7pPr>
      <a:lvl8pPr marL="1371600" algn="ctr" defTabSz="762000" rtl="0" fontAlgn="base">
        <a:spcBef>
          <a:spcPct val="0"/>
        </a:spcBef>
        <a:spcAft>
          <a:spcPct val="0"/>
        </a:spcAft>
        <a:defRPr kumimoji="1" sz="4400">
          <a:solidFill>
            <a:schemeClr val="tx2"/>
          </a:solidFill>
          <a:latin typeface="細明體" pitchFamily="49" charset="-120"/>
          <a:ea typeface="細明體" pitchFamily="49" charset="-120"/>
        </a:defRPr>
      </a:lvl8pPr>
      <a:lvl9pPr marL="1828800" algn="ctr" defTabSz="762000" rtl="0" fontAlgn="base">
        <a:spcBef>
          <a:spcPct val="0"/>
        </a:spcBef>
        <a:spcAft>
          <a:spcPct val="0"/>
        </a:spcAft>
        <a:defRPr kumimoji="1" sz="4400">
          <a:solidFill>
            <a:schemeClr val="tx2"/>
          </a:solidFill>
          <a:latin typeface="細明體" pitchFamily="49" charset="-120"/>
          <a:ea typeface="細明體" pitchFamily="49" charset="-120"/>
        </a:defRPr>
      </a:lvl9pPr>
    </p:titleStyle>
    <p:bodyStyle>
      <a:lvl1pPr marL="342900" indent="-342900" algn="l" defTabSz="762000" rtl="0" eaLnBrk="0" fontAlgn="base" hangingPunct="0">
        <a:lnSpc>
          <a:spcPts val="2000"/>
        </a:lnSpc>
        <a:spcBef>
          <a:spcPct val="20000"/>
        </a:spcBef>
        <a:spcAft>
          <a:spcPct val="0"/>
        </a:spcAft>
        <a:buFont typeface="Arial" panose="020B0604020202020204" pitchFamily="34" charset="0"/>
        <a:buChar char="•"/>
        <a:defRPr kumimoji="1" sz="200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defRPr>
      </a:lvl1pPr>
      <a:lvl2pPr marL="742950" indent="-285750" algn="l" defTabSz="762000" rtl="0" eaLnBrk="0" fontAlgn="base" hangingPunct="0">
        <a:lnSpc>
          <a:spcPts val="2000"/>
        </a:lnSpc>
        <a:spcBef>
          <a:spcPct val="20000"/>
        </a:spcBef>
        <a:spcAft>
          <a:spcPct val="0"/>
        </a:spcAft>
        <a:buFont typeface="Arial" panose="020B0604020202020204" pitchFamily="34" charset="0"/>
        <a:buChar char="–"/>
        <a:defRPr kumimoji="1" sz="200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defRPr>
      </a:lvl2pPr>
      <a:lvl3pPr marL="1143000" indent="-228600" algn="l" defTabSz="762000" rtl="0" eaLnBrk="0" fontAlgn="base" hangingPunct="0">
        <a:lnSpc>
          <a:spcPts val="2000"/>
        </a:lnSpc>
        <a:spcBef>
          <a:spcPct val="20000"/>
        </a:spcBef>
        <a:spcAft>
          <a:spcPct val="0"/>
        </a:spcAft>
        <a:buFont typeface="Arial" panose="020B0604020202020204" pitchFamily="34" charset="0"/>
        <a:buChar char="•"/>
        <a:defRPr kumimoji="1" sz="200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defRPr>
      </a:lvl3pPr>
      <a:lvl4pPr marL="1600200" indent="-228600" algn="l" defTabSz="762000" rtl="0" eaLnBrk="0" fontAlgn="base" hangingPunct="0">
        <a:lnSpc>
          <a:spcPts val="2000"/>
        </a:lnSpc>
        <a:spcBef>
          <a:spcPct val="20000"/>
        </a:spcBef>
        <a:spcAft>
          <a:spcPct val="0"/>
        </a:spcAft>
        <a:buFont typeface="Arial" panose="020B0604020202020204" pitchFamily="34" charset="0"/>
        <a:buChar char="–"/>
        <a:defRPr kumimoji="1" sz="200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defRPr>
      </a:lvl4pPr>
      <a:lvl5pPr marL="2057400" indent="-228600" algn="l" defTabSz="762000" rtl="0" eaLnBrk="0" fontAlgn="base" hangingPunct="0">
        <a:lnSpc>
          <a:spcPts val="2000"/>
        </a:lnSpc>
        <a:spcBef>
          <a:spcPct val="20000"/>
        </a:spcBef>
        <a:spcAft>
          <a:spcPct val="0"/>
        </a:spcAft>
        <a:buFont typeface="Arial" panose="020B0604020202020204" pitchFamily="34" charset="0"/>
        <a:buChar char="•"/>
        <a:defRPr kumimoji="1" sz="2000">
          <a:solidFill>
            <a:schemeClr val="tx1"/>
          </a:solidFill>
          <a:latin typeface="Times New Roman" panose="02020603050405020304" pitchFamily="18" charset="0"/>
          <a:ea typeface="微軟正黑體" panose="020B0604030504040204" pitchFamily="34" charset="-120"/>
          <a:cs typeface="Times New Roman" panose="02020603050405020304" pitchFamily="18" charset="0"/>
        </a:defRPr>
      </a:lvl5pPr>
      <a:lvl6pPr marL="2514600" indent="-228600" algn="l" defTabSz="762000" rtl="0" fontAlgn="base">
        <a:spcBef>
          <a:spcPct val="20000"/>
        </a:spcBef>
        <a:spcAft>
          <a:spcPct val="0"/>
        </a:spcAft>
        <a:buFont typeface="Arial" charset="0"/>
        <a:buChar char="•"/>
        <a:defRPr kumimoji="1" sz="2000">
          <a:solidFill>
            <a:schemeClr val="tx1"/>
          </a:solidFill>
          <a:latin typeface="+mn-lt"/>
          <a:ea typeface="+mn-ea"/>
        </a:defRPr>
      </a:lvl6pPr>
      <a:lvl7pPr marL="2971800" indent="-228600" algn="l" defTabSz="762000" rtl="0" fontAlgn="base">
        <a:spcBef>
          <a:spcPct val="20000"/>
        </a:spcBef>
        <a:spcAft>
          <a:spcPct val="0"/>
        </a:spcAft>
        <a:buFont typeface="Arial" charset="0"/>
        <a:buChar char="•"/>
        <a:defRPr kumimoji="1" sz="2000">
          <a:solidFill>
            <a:schemeClr val="tx1"/>
          </a:solidFill>
          <a:latin typeface="+mn-lt"/>
          <a:ea typeface="+mn-ea"/>
        </a:defRPr>
      </a:lvl7pPr>
      <a:lvl8pPr marL="3429000" indent="-228600" algn="l" defTabSz="762000" rtl="0" fontAlgn="base">
        <a:spcBef>
          <a:spcPct val="20000"/>
        </a:spcBef>
        <a:spcAft>
          <a:spcPct val="0"/>
        </a:spcAft>
        <a:buFont typeface="Arial" charset="0"/>
        <a:buChar char="•"/>
        <a:defRPr kumimoji="1" sz="2000">
          <a:solidFill>
            <a:schemeClr val="tx1"/>
          </a:solidFill>
          <a:latin typeface="+mn-lt"/>
          <a:ea typeface="+mn-ea"/>
        </a:defRPr>
      </a:lvl8pPr>
      <a:lvl9pPr marL="3886200" indent="-228600" algn="l" defTabSz="762000" rtl="0" fontAlgn="base">
        <a:spcBef>
          <a:spcPct val="20000"/>
        </a:spcBef>
        <a:spcAft>
          <a:spcPct val="0"/>
        </a:spcAft>
        <a:buFont typeface="Arial" charset="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群組 1"/>
          <p:cNvGrpSpPr/>
          <p:nvPr/>
        </p:nvGrpSpPr>
        <p:grpSpPr>
          <a:xfrm>
            <a:off x="495300" y="428361"/>
            <a:ext cx="8915400" cy="6001278"/>
            <a:chOff x="569801" y="609600"/>
            <a:chExt cx="8915400" cy="6001278"/>
          </a:xfrm>
        </p:grpSpPr>
        <p:sp>
          <p:nvSpPr>
            <p:cNvPr id="3074" name="Rectangle 2"/>
            <p:cNvSpPr>
              <a:spLocks noChangeArrowheads="1"/>
            </p:cNvSpPr>
            <p:nvPr/>
          </p:nvSpPr>
          <p:spPr bwMode="auto">
            <a:xfrm>
              <a:off x="817451" y="16002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defTabSz="762000">
                <a:defRPr kumimoji="1">
                  <a:solidFill>
                    <a:schemeClr val="tx1"/>
                  </a:solidFill>
                  <a:latin typeface="細明體" panose="02020509000000000000" pitchFamily="49" charset="-120"/>
                  <a:ea typeface="細明體" panose="02020509000000000000" pitchFamily="49" charset="-120"/>
                </a:defRPr>
              </a:lvl1pPr>
              <a:lvl2pPr marL="742950" indent="-285750" defTabSz="762000">
                <a:defRPr kumimoji="1">
                  <a:solidFill>
                    <a:schemeClr val="tx1"/>
                  </a:solidFill>
                  <a:latin typeface="細明體" panose="02020509000000000000" pitchFamily="49" charset="-120"/>
                  <a:ea typeface="細明體" panose="02020509000000000000" pitchFamily="49" charset="-120"/>
                </a:defRPr>
              </a:lvl2pPr>
              <a:lvl3pPr marL="1143000" indent="-228600" defTabSz="762000">
                <a:defRPr kumimoji="1">
                  <a:solidFill>
                    <a:schemeClr val="tx1"/>
                  </a:solidFill>
                  <a:latin typeface="細明體" panose="02020509000000000000" pitchFamily="49" charset="-120"/>
                  <a:ea typeface="細明體" panose="02020509000000000000" pitchFamily="49" charset="-120"/>
                </a:defRPr>
              </a:lvl3pPr>
              <a:lvl4pPr marL="1600200" indent="-228600" defTabSz="762000">
                <a:defRPr kumimoji="1">
                  <a:solidFill>
                    <a:schemeClr val="tx1"/>
                  </a:solidFill>
                  <a:latin typeface="細明體" panose="02020509000000000000" pitchFamily="49" charset="-120"/>
                  <a:ea typeface="細明體" panose="02020509000000000000" pitchFamily="49" charset="-120"/>
                </a:defRPr>
              </a:lvl4pPr>
              <a:lvl5pPr marL="2057400" indent="-228600" defTabSz="762000">
                <a:defRPr kumimoji="1">
                  <a:solidFill>
                    <a:schemeClr val="tx1"/>
                  </a:solidFill>
                  <a:latin typeface="細明體" panose="02020509000000000000" pitchFamily="49" charset="-120"/>
                  <a:ea typeface="細明體" panose="02020509000000000000" pitchFamily="49" charset="-120"/>
                </a:defRPr>
              </a:lvl5pPr>
              <a:lvl6pPr marL="25146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6pPr>
              <a:lvl7pPr marL="29718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7pPr>
              <a:lvl8pPr marL="34290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8pPr>
              <a:lvl9pPr marL="38862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9pPr>
            </a:lstStyle>
            <a:p>
              <a:pPr algn="ctr"/>
              <a:r>
                <a:rPr lang="en-US" altLang="zh-TW" sz="2800" b="1" dirty="0">
                  <a:solidFill>
                    <a:srgbClr val="000000"/>
                  </a:solidFill>
                  <a:latin typeface="Times New Roman" panose="02020603050405020304" pitchFamily="18" charset="0"/>
                  <a:cs typeface="Times New Roman" panose="02020603050405020304" pitchFamily="18" charset="0"/>
                </a:rPr>
                <a:t>Pioneers for Innovation Leadership On Technology </a:t>
              </a:r>
              <a:r>
                <a:rPr lang="en-US" altLang="zh-TW" sz="2800" b="1" dirty="0" smtClean="0">
                  <a:latin typeface="Times New Roman" panose="02020603050405020304" pitchFamily="18" charset="0"/>
                  <a:cs typeface="Times New Roman" panose="02020603050405020304" pitchFamily="18" charset="0"/>
                </a:rPr>
                <a:t>Program (</a:t>
              </a:r>
              <a:r>
                <a:rPr lang="en-US" altLang="zh-TW" sz="2800" b="1" dirty="0" smtClean="0">
                  <a:solidFill>
                    <a:srgbClr val="000000"/>
                  </a:solidFill>
                  <a:latin typeface="Times New Roman" panose="02020603050405020304" pitchFamily="18" charset="0"/>
                  <a:cs typeface="Times New Roman" panose="02020603050405020304" pitchFamily="18" charset="0"/>
                </a:rPr>
                <a:t>PILOT</a:t>
              </a:r>
              <a:r>
                <a:rPr lang="en-US" altLang="zh-TW" sz="2800" b="1" dirty="0">
                  <a:solidFill>
                    <a:srgbClr val="000000"/>
                  </a:solidFill>
                  <a:latin typeface="Times New Roman" panose="02020603050405020304" pitchFamily="18" charset="0"/>
                  <a:cs typeface="Times New Roman" panose="02020603050405020304" pitchFamily="18" charset="0"/>
                </a:rPr>
                <a:t>) </a:t>
              </a:r>
              <a:endParaRPr lang="en-US" altLang="zh-TW" sz="2800" b="1" dirty="0" smtClean="0">
                <a:solidFill>
                  <a:srgbClr val="000000"/>
                </a:solidFill>
                <a:latin typeface="Times New Roman" panose="02020603050405020304" pitchFamily="18" charset="0"/>
                <a:cs typeface="Times New Roman" panose="02020603050405020304" pitchFamily="18" charset="0"/>
              </a:endParaRPr>
            </a:p>
            <a:p>
              <a:pPr algn="ctr"/>
              <a:r>
                <a:rPr lang="en-US" altLang="zh-TW" sz="2800" b="1" dirty="0" smtClean="0">
                  <a:solidFill>
                    <a:srgbClr val="000000"/>
                  </a:solidFill>
                  <a:latin typeface="Times New Roman" panose="02020603050405020304" pitchFamily="18" charset="0"/>
                  <a:cs typeface="Times New Roman" panose="02020603050405020304" pitchFamily="18" charset="0"/>
                </a:rPr>
                <a:t>Preliminary Proposal </a:t>
              </a:r>
              <a:endParaRPr lang="en-US" altLang="zh-TW" sz="2800" b="1" dirty="0">
                <a:solidFill>
                  <a:srgbClr val="000000"/>
                </a:solidFill>
                <a:latin typeface="Times New Roman" panose="02020603050405020304" pitchFamily="18" charset="0"/>
                <a:cs typeface="Times New Roman" panose="02020603050405020304" pitchFamily="18" charset="0"/>
              </a:endParaRPr>
            </a:p>
          </p:txBody>
        </p:sp>
        <p:sp>
          <p:nvSpPr>
            <p:cNvPr id="3079" name="Rectangle 7"/>
            <p:cNvSpPr>
              <a:spLocks noChangeArrowheads="1"/>
            </p:cNvSpPr>
            <p:nvPr/>
          </p:nvSpPr>
          <p:spPr bwMode="auto">
            <a:xfrm>
              <a:off x="4546600" y="609600"/>
              <a:ext cx="961802" cy="339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defTabSz="762000">
                <a:defRPr kumimoji="1">
                  <a:solidFill>
                    <a:schemeClr val="tx1"/>
                  </a:solidFill>
                  <a:latin typeface="細明體" panose="02020509000000000000" pitchFamily="49" charset="-120"/>
                  <a:ea typeface="細明體" panose="02020509000000000000" pitchFamily="49" charset="-120"/>
                </a:defRPr>
              </a:lvl1pPr>
              <a:lvl2pPr marL="742950" indent="-285750" defTabSz="762000">
                <a:defRPr kumimoji="1">
                  <a:solidFill>
                    <a:schemeClr val="tx1"/>
                  </a:solidFill>
                  <a:latin typeface="細明體" panose="02020509000000000000" pitchFamily="49" charset="-120"/>
                  <a:ea typeface="細明體" panose="02020509000000000000" pitchFamily="49" charset="-120"/>
                </a:defRPr>
              </a:lvl2pPr>
              <a:lvl3pPr marL="1143000" indent="-228600" defTabSz="762000">
                <a:defRPr kumimoji="1">
                  <a:solidFill>
                    <a:schemeClr val="tx1"/>
                  </a:solidFill>
                  <a:latin typeface="細明體" panose="02020509000000000000" pitchFamily="49" charset="-120"/>
                  <a:ea typeface="細明體" panose="02020509000000000000" pitchFamily="49" charset="-120"/>
                </a:defRPr>
              </a:lvl3pPr>
              <a:lvl4pPr marL="1600200" indent="-228600" defTabSz="762000">
                <a:defRPr kumimoji="1">
                  <a:solidFill>
                    <a:schemeClr val="tx1"/>
                  </a:solidFill>
                  <a:latin typeface="細明體" panose="02020509000000000000" pitchFamily="49" charset="-120"/>
                  <a:ea typeface="細明體" panose="02020509000000000000" pitchFamily="49" charset="-120"/>
                </a:defRPr>
              </a:lvl4pPr>
              <a:lvl5pPr marL="2057400" indent="-228600" defTabSz="762000">
                <a:defRPr kumimoji="1">
                  <a:solidFill>
                    <a:schemeClr val="tx1"/>
                  </a:solidFill>
                  <a:latin typeface="細明體" panose="02020509000000000000" pitchFamily="49" charset="-120"/>
                  <a:ea typeface="細明體" panose="02020509000000000000" pitchFamily="49" charset="-120"/>
                </a:defRPr>
              </a:lvl5pPr>
              <a:lvl6pPr marL="25146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6pPr>
              <a:lvl7pPr marL="29718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7pPr>
              <a:lvl8pPr marL="34290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8pPr>
              <a:lvl9pPr marL="3886200" indent="-228600" defTabSz="762000" eaLnBrk="0" fontAlgn="base" hangingPunct="0">
                <a:spcBef>
                  <a:spcPct val="0"/>
                </a:spcBef>
                <a:spcAft>
                  <a:spcPct val="0"/>
                </a:spcAft>
                <a:defRPr kumimoji="1">
                  <a:solidFill>
                    <a:schemeClr val="tx1"/>
                  </a:solidFill>
                  <a:latin typeface="細明體" panose="02020509000000000000" pitchFamily="49" charset="-120"/>
                  <a:ea typeface="細明體" panose="02020509000000000000" pitchFamily="49" charset="-120"/>
                </a:defRPr>
              </a:lvl9pPr>
            </a:lstStyle>
            <a:p>
              <a:r>
                <a:rPr lang="en-US" altLang="zh-TW" sz="1600" b="1" dirty="0">
                  <a:solidFill>
                    <a:srgbClr val="000000"/>
                  </a:solidFill>
                  <a:latin typeface="Times New Roman" panose="02020603050405020304" pitchFamily="18" charset="0"/>
                  <a:cs typeface="Times New Roman" panose="02020603050405020304" pitchFamily="18" charset="0"/>
                </a:rPr>
                <a:t>Example</a:t>
              </a:r>
              <a:endParaRPr lang="zh-TW" altLang="en-US" sz="1600" b="1" dirty="0">
                <a:solidFill>
                  <a:srgbClr val="000000"/>
                </a:solidFill>
                <a:latin typeface="Times New Roman" panose="02020603050405020304" pitchFamily="18" charset="0"/>
                <a:cs typeface="Times New Roman" panose="02020603050405020304" pitchFamily="18" charset="0"/>
              </a:endParaRPr>
            </a:p>
          </p:txBody>
        </p:sp>
        <p:sp>
          <p:nvSpPr>
            <p:cNvPr id="9" name="Rectangle 3"/>
            <p:cNvSpPr txBox="1">
              <a:spLocks noChangeArrowheads="1"/>
            </p:cNvSpPr>
            <p:nvPr/>
          </p:nvSpPr>
          <p:spPr bwMode="auto">
            <a:xfrm>
              <a:off x="569801" y="3062816"/>
              <a:ext cx="8915400" cy="35480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defTabSz="762000" rtl="0" eaLnBrk="0" fontAlgn="base" hangingPunct="0">
                <a:spcBef>
                  <a:spcPct val="20000"/>
                </a:spcBef>
                <a:spcAft>
                  <a:spcPct val="0"/>
                </a:spcAft>
                <a:buFont typeface="Arial" charset="0"/>
                <a:buChar char="•"/>
                <a:defRPr kumimoji="1" sz="3200">
                  <a:solidFill>
                    <a:schemeClr val="tx1"/>
                  </a:solidFill>
                  <a:latin typeface="+mn-lt"/>
                  <a:ea typeface="+mn-ea"/>
                  <a:cs typeface="+mn-cs"/>
                </a:defRPr>
              </a:lvl1pPr>
              <a:lvl2pPr marL="742950" indent="-285750" algn="l" defTabSz="762000" rtl="0" eaLnBrk="0" fontAlgn="base" hangingPunct="0">
                <a:spcBef>
                  <a:spcPct val="20000"/>
                </a:spcBef>
                <a:spcAft>
                  <a:spcPct val="0"/>
                </a:spcAft>
                <a:buFont typeface="Arial" charset="0"/>
                <a:buChar char="–"/>
                <a:defRPr kumimoji="1" sz="2800">
                  <a:solidFill>
                    <a:schemeClr val="tx1"/>
                  </a:solidFill>
                  <a:latin typeface="+mn-lt"/>
                  <a:ea typeface="+mn-ea"/>
                </a:defRPr>
              </a:lvl2pPr>
              <a:lvl3pPr marL="1143000" indent="-228600" algn="l" defTabSz="762000" rtl="0" eaLnBrk="0" fontAlgn="base" hangingPunct="0">
                <a:spcBef>
                  <a:spcPct val="20000"/>
                </a:spcBef>
                <a:spcAft>
                  <a:spcPct val="0"/>
                </a:spcAft>
                <a:buFont typeface="Arial" charset="0"/>
                <a:buChar char="•"/>
                <a:defRPr kumimoji="1" sz="2400">
                  <a:solidFill>
                    <a:schemeClr val="tx1"/>
                  </a:solidFill>
                  <a:latin typeface="+mn-lt"/>
                  <a:ea typeface="+mn-ea"/>
                </a:defRPr>
              </a:lvl3pPr>
              <a:lvl4pPr marL="1600200" indent="-228600" algn="l" defTabSz="762000" rtl="0" eaLnBrk="0" fontAlgn="base" hangingPunct="0">
                <a:spcBef>
                  <a:spcPct val="20000"/>
                </a:spcBef>
                <a:spcAft>
                  <a:spcPct val="0"/>
                </a:spcAft>
                <a:buFont typeface="Arial" charset="0"/>
                <a:buChar char="–"/>
                <a:defRPr kumimoji="1" sz="2000">
                  <a:solidFill>
                    <a:schemeClr val="tx1"/>
                  </a:solidFill>
                  <a:latin typeface="+mn-lt"/>
                  <a:ea typeface="+mn-ea"/>
                </a:defRPr>
              </a:lvl4pPr>
              <a:lvl5pPr marL="2057400" indent="-228600" algn="l" defTabSz="762000" rtl="0" eaLnBrk="0" fontAlgn="base" hangingPunct="0">
                <a:spcBef>
                  <a:spcPct val="20000"/>
                </a:spcBef>
                <a:spcAft>
                  <a:spcPct val="0"/>
                </a:spcAft>
                <a:buFont typeface="Arial" charset="0"/>
                <a:buChar char="•"/>
                <a:defRPr kumimoji="1" sz="2000">
                  <a:solidFill>
                    <a:schemeClr val="tx1"/>
                  </a:solidFill>
                  <a:latin typeface="+mn-lt"/>
                  <a:ea typeface="+mn-ea"/>
                </a:defRPr>
              </a:lvl5pPr>
              <a:lvl6pPr marL="2514600" indent="-228600" algn="l" defTabSz="762000" rtl="0" fontAlgn="base">
                <a:spcBef>
                  <a:spcPct val="20000"/>
                </a:spcBef>
                <a:spcAft>
                  <a:spcPct val="0"/>
                </a:spcAft>
                <a:buFont typeface="Arial" charset="0"/>
                <a:buChar char="•"/>
                <a:defRPr kumimoji="1" sz="2000">
                  <a:solidFill>
                    <a:schemeClr val="tx1"/>
                  </a:solidFill>
                  <a:latin typeface="+mn-lt"/>
                  <a:ea typeface="+mn-ea"/>
                </a:defRPr>
              </a:lvl6pPr>
              <a:lvl7pPr marL="2971800" indent="-228600" algn="l" defTabSz="762000" rtl="0" fontAlgn="base">
                <a:spcBef>
                  <a:spcPct val="20000"/>
                </a:spcBef>
                <a:spcAft>
                  <a:spcPct val="0"/>
                </a:spcAft>
                <a:buFont typeface="Arial" charset="0"/>
                <a:buChar char="•"/>
                <a:defRPr kumimoji="1" sz="2000">
                  <a:solidFill>
                    <a:schemeClr val="tx1"/>
                  </a:solidFill>
                  <a:latin typeface="+mn-lt"/>
                  <a:ea typeface="+mn-ea"/>
                </a:defRPr>
              </a:lvl7pPr>
              <a:lvl8pPr marL="3429000" indent="-228600" algn="l" defTabSz="762000" rtl="0" fontAlgn="base">
                <a:spcBef>
                  <a:spcPct val="20000"/>
                </a:spcBef>
                <a:spcAft>
                  <a:spcPct val="0"/>
                </a:spcAft>
                <a:buFont typeface="Arial" charset="0"/>
                <a:buChar char="•"/>
                <a:defRPr kumimoji="1" sz="2000">
                  <a:solidFill>
                    <a:schemeClr val="tx1"/>
                  </a:solidFill>
                  <a:latin typeface="+mn-lt"/>
                  <a:ea typeface="+mn-ea"/>
                </a:defRPr>
              </a:lvl8pPr>
              <a:lvl9pPr marL="3886200" indent="-228600" algn="l" defTabSz="762000" rtl="0" fontAlgn="base">
                <a:spcBef>
                  <a:spcPct val="20000"/>
                </a:spcBef>
                <a:spcAft>
                  <a:spcPct val="0"/>
                </a:spcAft>
                <a:buFont typeface="Arial" charset="0"/>
                <a:buChar char="•"/>
                <a:defRPr kumimoji="1" sz="2000">
                  <a:solidFill>
                    <a:schemeClr val="tx1"/>
                  </a:solidFill>
                  <a:latin typeface="+mn-lt"/>
                  <a:ea typeface="+mn-ea"/>
                </a:defRPr>
              </a:lvl9pPr>
            </a:lstStyle>
            <a:p>
              <a:pPr algn="ctr" eaLnBrk="1" hangingPunct="1">
                <a:buFont typeface="Arial" charset="0"/>
                <a:buNone/>
                <a:defRPr/>
              </a:pPr>
              <a:r>
                <a:rPr lang="en-US" altLang="zh-TW" kern="0" dirty="0" smtClean="0">
                  <a:solidFill>
                    <a:srgbClr val="000000"/>
                  </a:solidFill>
                  <a:latin typeface="Times New Roman" panose="02020603050405020304" pitchFamily="18" charset="0"/>
                  <a:cs typeface="Times New Roman" panose="02020603050405020304" pitchFamily="18" charset="0"/>
                </a:rPr>
                <a:t>[Name of the project]</a:t>
              </a:r>
            </a:p>
            <a:p>
              <a:pPr algn="ctr" eaLnBrk="1" hangingPunct="1">
                <a:buFont typeface="Arial" charset="0"/>
                <a:buNone/>
                <a:defRPr/>
              </a:pPr>
              <a:r>
                <a:rPr lang="en-US" altLang="zh-TW" sz="2400" kern="0" dirty="0" smtClean="0">
                  <a:solidFill>
                    <a:srgbClr val="000000"/>
                  </a:solidFill>
                  <a:latin typeface="Times New Roman" panose="02020603050405020304" pitchFamily="18" charset="0"/>
                  <a:cs typeface="Times New Roman" panose="02020603050405020304" pitchFamily="18" charset="0"/>
                </a:rPr>
                <a:t>[Project duration]</a:t>
              </a:r>
            </a:p>
            <a:p>
              <a:pPr algn="ctr" eaLnBrk="1" hangingPunct="1">
                <a:buFont typeface="Arial" charset="0"/>
                <a:buNone/>
                <a:defRPr/>
              </a:pPr>
              <a:endParaRPr lang="en-US" altLang="zh-TW" sz="2400" kern="0" dirty="0" smtClean="0">
                <a:solidFill>
                  <a:srgbClr val="000000"/>
                </a:solidFill>
                <a:latin typeface="Times New Roman" panose="02020603050405020304" pitchFamily="18" charset="0"/>
                <a:cs typeface="Times New Roman" panose="02020603050405020304" pitchFamily="18" charset="0"/>
              </a:endParaRPr>
            </a:p>
            <a:p>
              <a:pPr algn="ctr" eaLnBrk="1" hangingPunct="1">
                <a:buFont typeface="Arial" charset="0"/>
                <a:buNone/>
                <a:defRPr/>
              </a:pPr>
              <a:r>
                <a:rPr lang="en-US" altLang="zh-TW" kern="0" dirty="0" smtClean="0">
                  <a:solidFill>
                    <a:srgbClr val="000000"/>
                  </a:solidFill>
                  <a:latin typeface="Times New Roman" panose="02020603050405020304" pitchFamily="18" charset="0"/>
                  <a:cs typeface="Times New Roman" panose="02020603050405020304" pitchFamily="18" charset="0"/>
                </a:rPr>
                <a:t>[Name of the enterprise]</a:t>
              </a:r>
            </a:p>
            <a:p>
              <a:pPr algn="ctr" eaLnBrk="1" hangingPunct="1">
                <a:buFont typeface="Arial" charset="0"/>
                <a:buNone/>
                <a:defRPr/>
              </a:pPr>
              <a:endParaRPr lang="en-US" altLang="zh-TW" kern="0" dirty="0" smtClean="0">
                <a:solidFill>
                  <a:srgbClr val="000000"/>
                </a:solidFill>
                <a:latin typeface="Times New Roman" panose="02020603050405020304" pitchFamily="18" charset="0"/>
                <a:cs typeface="Times New Roman" panose="02020603050405020304" pitchFamily="18" charset="0"/>
              </a:endParaRPr>
            </a:p>
            <a:p>
              <a:pPr algn="ctr" eaLnBrk="1" hangingPunct="1">
                <a:buFont typeface="Arial" charset="0"/>
                <a:buNone/>
                <a:defRPr/>
              </a:pPr>
              <a:r>
                <a:rPr lang="en-US" altLang="zh-TW" sz="2000" kern="0" dirty="0" smtClean="0">
                  <a:solidFill>
                    <a:srgbClr val="000000"/>
                  </a:solidFill>
                  <a:latin typeface="Times New Roman" panose="02020603050405020304" pitchFamily="18" charset="0"/>
                  <a:cs typeface="Times New Roman" panose="02020603050405020304" pitchFamily="18" charset="0"/>
                </a:rPr>
                <a:t>[Date of the presentation]</a:t>
              </a:r>
              <a:r>
                <a:rPr lang="en-US" altLang="zh-TW" kern="0" dirty="0" smtClean="0">
                  <a:solidFill>
                    <a:srgbClr val="000000"/>
                  </a:solidFill>
                  <a:latin typeface="Times New Roman" panose="02020603050405020304" pitchFamily="18" charset="0"/>
                  <a:cs typeface="Times New Roman" panose="02020603050405020304" pitchFamily="18" charset="0"/>
                </a:rPr>
                <a:t> </a:t>
              </a:r>
            </a:p>
          </p:txBody>
        </p:sp>
      </p:grpSp>
    </p:spTree>
    <p:extLst>
      <p:ext uri="{BB962C8B-B14F-4D97-AF65-F5344CB8AC3E}">
        <p14:creationId xmlns:p14="http://schemas.microsoft.com/office/powerpoint/2010/main" val="145948855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495300" y="32116"/>
            <a:ext cx="8915400" cy="1184511"/>
          </a:xfrm>
        </p:spPr>
        <p:txBody>
          <a:bodyPr>
            <a:normAutofit/>
          </a:bodyPr>
          <a:lstStyle/>
          <a:p>
            <a:r>
              <a:rPr lang="en-US" altLang="zh-TW" sz="2800" b="1" dirty="0">
                <a:solidFill>
                  <a:schemeClr val="tx1"/>
                </a:solidFill>
                <a:latin typeface="Times New Roman" panose="02020603050405020304" pitchFamily="18" charset="0"/>
                <a:cs typeface="Times New Roman" panose="02020603050405020304" pitchFamily="18" charset="0"/>
              </a:rPr>
              <a:t>(7) Investment Requirements </a:t>
            </a:r>
            <a:br>
              <a:rPr lang="en-US" altLang="zh-TW" sz="2800" b="1" dirty="0">
                <a:solidFill>
                  <a:schemeClr val="tx1"/>
                </a:solidFill>
                <a:latin typeface="Times New Roman" panose="02020603050405020304" pitchFamily="18" charset="0"/>
                <a:cs typeface="Times New Roman" panose="02020603050405020304" pitchFamily="18" charset="0"/>
              </a:rPr>
            </a:br>
            <a:r>
              <a:rPr lang="en-US" altLang="zh-TW" sz="2800" b="1" dirty="0" smtClean="0">
                <a:solidFill>
                  <a:schemeClr val="tx1"/>
                </a:solidFill>
                <a:latin typeface="Times New Roman" panose="02020603050405020304" pitchFamily="18" charset="0"/>
                <a:cs typeface="Times New Roman" panose="02020603050405020304" pitchFamily="18" charset="0"/>
              </a:rPr>
              <a:t>-</a:t>
            </a:r>
            <a:r>
              <a:rPr lang="zh-TW" altLang="en-US" sz="2800" b="1" dirty="0" smtClean="0">
                <a:solidFill>
                  <a:schemeClr val="tx1"/>
                </a:solidFill>
                <a:latin typeface="Times New Roman" panose="02020603050405020304" pitchFamily="18" charset="0"/>
                <a:cs typeface="Times New Roman" panose="02020603050405020304" pitchFamily="18" charset="0"/>
              </a:rPr>
              <a:t> </a:t>
            </a:r>
            <a:r>
              <a:rPr lang="en-US" altLang="zh-TW" sz="2800" b="1" dirty="0" smtClean="0">
                <a:solidFill>
                  <a:schemeClr val="tx1"/>
                </a:solidFill>
                <a:latin typeface="Times New Roman" panose="02020603050405020304" pitchFamily="18" charset="0"/>
                <a:cs typeface="Times New Roman" panose="02020603050405020304" pitchFamily="18" charset="0"/>
              </a:rPr>
              <a:t>Investment </a:t>
            </a:r>
            <a:r>
              <a:rPr lang="en-US" altLang="zh-TW" sz="2800" b="1" dirty="0">
                <a:solidFill>
                  <a:schemeClr val="tx1"/>
                </a:solidFill>
                <a:latin typeface="Times New Roman" panose="02020603050405020304" pitchFamily="18" charset="0"/>
                <a:cs typeface="Times New Roman" panose="02020603050405020304" pitchFamily="18" charset="0"/>
              </a:rPr>
              <a:t>in R&amp;D</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p:cNvSpPr>
            <a:spLocks noGrp="1"/>
          </p:cNvSpPr>
          <p:nvPr>
            <p:ph idx="1"/>
          </p:nvPr>
        </p:nvSpPr>
        <p:spPr>
          <a:xfrm>
            <a:off x="495300" y="1196044"/>
            <a:ext cx="8915400" cy="1371600"/>
          </a:xfrm>
        </p:spPr>
        <p:txBody>
          <a:bodyPr>
            <a:noAutofit/>
          </a:bodyPr>
          <a:lstStyle/>
          <a:p>
            <a:pPr marL="0" indent="0" eaLnBrk="1" hangingPunct="1">
              <a:buNone/>
            </a:pPr>
            <a:r>
              <a:rPr lang="en-US" altLang="zh-TW" sz="1800" dirty="0">
                <a:solidFill>
                  <a:srgbClr val="000000"/>
                </a:solidFill>
                <a:latin typeface="Times New Roman" panose="02020603050405020304" pitchFamily="18" charset="0"/>
                <a:cs typeface="Times New Roman" panose="02020603050405020304" pitchFamily="18" charset="0"/>
              </a:rPr>
              <a:t>Please provide the following information regarding the principal investment plan</a:t>
            </a:r>
            <a:r>
              <a:rPr lang="zh-TW" altLang="en-US" sz="1800" dirty="0">
                <a:solidFill>
                  <a:srgbClr val="000000"/>
                </a:solidFill>
                <a:latin typeface="Times New Roman" panose="02020603050405020304" pitchFamily="18" charset="0"/>
                <a:cs typeface="Times New Roman" panose="02020603050405020304" pitchFamily="18" charset="0"/>
              </a:rPr>
              <a:t>：</a:t>
            </a:r>
            <a:endParaRPr lang="en-US" altLang="zh-TW" sz="1800" dirty="0">
              <a:solidFill>
                <a:srgbClr val="000000"/>
              </a:solidFill>
              <a:latin typeface="Times New Roman" panose="02020603050405020304" pitchFamily="18" charset="0"/>
              <a:cs typeface="Times New Roman" panose="02020603050405020304" pitchFamily="18" charset="0"/>
            </a:endParaRPr>
          </a:p>
          <a:p>
            <a:pPr marL="327025" indent="-327025" eaLnBrk="1" hangingPunct="1">
              <a:buFontTx/>
              <a:buAutoNum type="arabicPeriod"/>
            </a:pPr>
            <a:r>
              <a:rPr lang="en-US" altLang="zh-TW" sz="1800" dirty="0">
                <a:solidFill>
                  <a:srgbClr val="000000"/>
                </a:solidFill>
                <a:latin typeface="Times New Roman" panose="02020603050405020304" pitchFamily="18" charset="0"/>
                <a:cs typeface="Times New Roman" panose="02020603050405020304" pitchFamily="18" charset="0"/>
              </a:rPr>
              <a:t>R&amp;D investment plan in Taiwan and the schedule.</a:t>
            </a:r>
          </a:p>
          <a:p>
            <a:pPr marL="327025" indent="-327025" eaLnBrk="1" hangingPunct="1">
              <a:buFontTx/>
              <a:buAutoNum type="arabicPeriod"/>
            </a:pPr>
            <a:r>
              <a:rPr lang="en-US" altLang="zh-TW" sz="1800" dirty="0">
                <a:solidFill>
                  <a:srgbClr val="000000"/>
                </a:solidFill>
                <a:latin typeface="Times New Roman" panose="02020603050405020304" pitchFamily="18" charset="0"/>
                <a:cs typeface="Times New Roman" panose="02020603050405020304" pitchFamily="18" charset="0"/>
              </a:rPr>
              <a:t>Additional domestic R&amp;D personnel hiring plan in Taiwan and the schedule.</a:t>
            </a:r>
          </a:p>
          <a:p>
            <a:pPr marL="327025" indent="-327025" eaLnBrk="1" hangingPunct="1">
              <a:buFontTx/>
              <a:buAutoNum type="arabicPeriod"/>
            </a:pPr>
            <a:r>
              <a:rPr lang="en-US" altLang="zh-TW" sz="1800" dirty="0">
                <a:solidFill>
                  <a:srgbClr val="000000"/>
                </a:solidFill>
                <a:latin typeface="Times New Roman" panose="02020603050405020304" pitchFamily="18" charset="0"/>
                <a:cs typeface="Times New Roman" panose="02020603050405020304" pitchFamily="18" charset="0"/>
              </a:rPr>
              <a:t>Additional production and manufacturing investment (including direct or indirect investment)  plan in Taiwan and the schedule.</a:t>
            </a:r>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9</a:t>
            </a:fld>
            <a:endParaRPr lang="zh-TW" altLang="en-US"/>
          </a:p>
        </p:txBody>
      </p:sp>
      <p:graphicFrame>
        <p:nvGraphicFramePr>
          <p:cNvPr id="7" name="表格 6"/>
          <p:cNvGraphicFramePr>
            <a:graphicFrameLocks noGrp="1"/>
          </p:cNvGraphicFramePr>
          <p:nvPr>
            <p:extLst>
              <p:ext uri="{D42A27DB-BD31-4B8C-83A1-F6EECF244321}">
                <p14:modId xmlns:p14="http://schemas.microsoft.com/office/powerpoint/2010/main" val="116879954"/>
              </p:ext>
            </p:extLst>
          </p:nvPr>
        </p:nvGraphicFramePr>
        <p:xfrm>
          <a:off x="197067" y="2810833"/>
          <a:ext cx="9491679" cy="3308429"/>
        </p:xfrm>
        <a:graphic>
          <a:graphicData uri="http://schemas.openxmlformats.org/drawingml/2006/table">
            <a:tbl>
              <a:tblPr firstRow="1" bandRow="1">
                <a:tableStyleId>{5C22544A-7EE6-4342-B048-85BDC9FD1C3A}</a:tableStyleId>
              </a:tblPr>
              <a:tblGrid>
                <a:gridCol w="1454629">
                  <a:extLst>
                    <a:ext uri="{9D8B030D-6E8A-4147-A177-3AD203B41FA5}">
                      <a16:colId xmlns:a16="http://schemas.microsoft.com/office/drawing/2014/main" xmlns="" val="3798712852"/>
                    </a:ext>
                  </a:extLst>
                </a:gridCol>
                <a:gridCol w="1148150">
                  <a:extLst>
                    <a:ext uri="{9D8B030D-6E8A-4147-A177-3AD203B41FA5}">
                      <a16:colId xmlns:a16="http://schemas.microsoft.com/office/drawing/2014/main" xmlns="" val="3110441572"/>
                    </a:ext>
                  </a:extLst>
                </a:gridCol>
                <a:gridCol w="1148150">
                  <a:extLst>
                    <a:ext uri="{9D8B030D-6E8A-4147-A177-3AD203B41FA5}">
                      <a16:colId xmlns:a16="http://schemas.microsoft.com/office/drawing/2014/main" xmlns="" val="3748633562"/>
                    </a:ext>
                  </a:extLst>
                </a:gridCol>
                <a:gridCol w="1148150">
                  <a:extLst>
                    <a:ext uri="{9D8B030D-6E8A-4147-A177-3AD203B41FA5}">
                      <a16:colId xmlns:a16="http://schemas.microsoft.com/office/drawing/2014/main" xmlns="" val="304114357"/>
                    </a:ext>
                  </a:extLst>
                </a:gridCol>
                <a:gridCol w="1148150">
                  <a:extLst>
                    <a:ext uri="{9D8B030D-6E8A-4147-A177-3AD203B41FA5}">
                      <a16:colId xmlns:a16="http://schemas.microsoft.com/office/drawing/2014/main" xmlns="" val="4211815104"/>
                    </a:ext>
                  </a:extLst>
                </a:gridCol>
                <a:gridCol w="1148150">
                  <a:extLst>
                    <a:ext uri="{9D8B030D-6E8A-4147-A177-3AD203B41FA5}">
                      <a16:colId xmlns:a16="http://schemas.microsoft.com/office/drawing/2014/main" xmlns="" val="3431699113"/>
                    </a:ext>
                  </a:extLst>
                </a:gridCol>
                <a:gridCol w="1148150">
                  <a:extLst>
                    <a:ext uri="{9D8B030D-6E8A-4147-A177-3AD203B41FA5}">
                      <a16:colId xmlns:a16="http://schemas.microsoft.com/office/drawing/2014/main" xmlns="" val="1695956121"/>
                    </a:ext>
                  </a:extLst>
                </a:gridCol>
                <a:gridCol w="1148150">
                  <a:extLst>
                    <a:ext uri="{9D8B030D-6E8A-4147-A177-3AD203B41FA5}">
                      <a16:colId xmlns:a16="http://schemas.microsoft.com/office/drawing/2014/main" xmlns="" val="1797319440"/>
                    </a:ext>
                  </a:extLst>
                </a:gridCol>
              </a:tblGrid>
              <a:tr h="599552">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1</a:t>
                      </a:r>
                      <a:r>
                        <a:rPr lang="en-US" altLang="zh-TW" sz="1200" baseline="30000" dirty="0" smtClean="0">
                          <a:latin typeface="Times New Roman" panose="02020603050405020304" pitchFamily="18" charset="0"/>
                          <a:ea typeface="微軟正黑體" panose="020B0604030504040204" pitchFamily="34" charset="-120"/>
                          <a:cs typeface="Times New Roman" panose="02020603050405020304" pitchFamily="18" charset="0"/>
                        </a:rPr>
                        <a:t>st </a:t>
                      </a: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 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2</a:t>
                      </a:r>
                      <a:r>
                        <a:rPr lang="en-US" altLang="zh-TW" sz="1200" baseline="30000" dirty="0" smtClean="0">
                          <a:latin typeface="Times New Roman" panose="02020603050405020304" pitchFamily="18" charset="0"/>
                          <a:ea typeface="微軟正黑體" panose="020B0604030504040204" pitchFamily="34" charset="-120"/>
                          <a:cs typeface="Times New Roman" panose="02020603050405020304" pitchFamily="18" charset="0"/>
                        </a:rPr>
                        <a:t>nd</a:t>
                      </a: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 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3</a:t>
                      </a:r>
                      <a:r>
                        <a:rPr lang="en-US" altLang="zh-TW" sz="1200" baseline="30000" dirty="0" smtClean="0">
                          <a:latin typeface="Times New Roman" panose="02020603050405020304" pitchFamily="18" charset="0"/>
                          <a:ea typeface="微軟正黑體" panose="020B0604030504040204" pitchFamily="34" charset="-120"/>
                          <a:cs typeface="Times New Roman" panose="02020603050405020304" pitchFamily="18" charset="0"/>
                        </a:rPr>
                        <a:t>rd</a:t>
                      </a: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 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4</a:t>
                      </a:r>
                      <a:r>
                        <a:rPr kumimoji="0" lang="en-US" altLang="zh-TW" sz="1200" b="1" i="0" u="none" strike="noStrike" kern="1200" cap="none" spc="0" normalizeH="0" baseline="3000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th</a:t>
                      </a: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 Year</a:t>
                      </a:r>
                      <a:endParaRPr kumimoji="0" lang="zh-TW" altLang="en-US" sz="1200" b="1" i="0" u="none" strike="noStrike" kern="1200" cap="none" spc="0" normalizeH="0" baseline="0" noProof="0" dirty="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5</a:t>
                      </a:r>
                      <a:r>
                        <a:rPr kumimoji="0" lang="en-US" altLang="zh-TW" sz="1200" b="1" i="0" u="none" strike="noStrike" kern="1200" cap="none" spc="0" normalizeH="0" baseline="3000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th</a:t>
                      </a: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 Year</a:t>
                      </a:r>
                      <a:endParaRPr kumimoji="0" lang="zh-TW" altLang="en-US" sz="1200" b="1" i="0" u="none" strike="noStrike" kern="1200" cap="none" spc="0" normalizeH="0" baseline="0" noProof="0" dirty="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Total</a:t>
                      </a:r>
                      <a:endParaRPr kumimoji="0" lang="zh-TW" altLang="en-US" sz="1200" b="1" i="0" u="none" strike="noStrike" kern="1200" cap="none" spc="0" normalizeH="0" baseline="0" noProof="0" dirty="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extLst>
                  <a:ext uri="{0D108BD9-81ED-4DB2-BD59-A6C34878D82A}">
                    <a16:rowId xmlns:a16="http://schemas.microsoft.com/office/drawing/2014/main" xmlns="" val="1339595780"/>
                  </a:ext>
                </a:extLst>
              </a:tr>
              <a:tr h="383146">
                <a:tc rowSpan="2">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R&amp;D Investment</a:t>
                      </a:r>
                    </a:p>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(Unit: NT$100 million)</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 OO</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3428813503"/>
                  </a:ext>
                </a:extLst>
              </a:tr>
              <a:tr h="314051">
                <a:tc vMerge="1">
                  <a:txBody>
                    <a:bodyPr/>
                    <a:lstStyle/>
                    <a:p>
                      <a:endParaRPr lang="zh-TW" altLang="en-US" sz="1600"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2494935882"/>
                  </a:ext>
                </a:extLst>
              </a:tr>
              <a:tr h="383146">
                <a:tc rowSpan="2">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Additional domestic R&amp;D personnel  hired</a:t>
                      </a:r>
                    </a:p>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(Unit: persons)</a:t>
                      </a:r>
                    </a:p>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 </a:t>
                      </a: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OO</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1619528928"/>
                  </a:ext>
                </a:extLst>
              </a:tr>
              <a:tr h="559008">
                <a:tc vMerge="1">
                  <a:txBody>
                    <a:bodyPr/>
                    <a:lstStyle/>
                    <a:p>
                      <a:endParaRPr lang="zh-TW" altLang="en-US" sz="1600"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903651214"/>
                  </a:ext>
                </a:extLst>
              </a:tr>
              <a:tr h="383146">
                <a:tc rowSpan="2">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Additional production and manufacturing investment (Unit: NT$100 million)</a:t>
                      </a:r>
                      <a:endParaRPr lang="zh-TW" altLang="en-US" sz="1200" dirty="0" smtClean="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 </a:t>
                      </a: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OO</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513021563"/>
                  </a:ext>
                </a:extLst>
              </a:tr>
              <a:tr h="559008">
                <a:tc vMerge="1">
                  <a:txBody>
                    <a:bodyPr/>
                    <a:lstStyle/>
                    <a:p>
                      <a:endParaRPr lang="zh-TW" altLang="en-US" sz="1600"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2855605307"/>
                  </a:ext>
                </a:extLst>
              </a:tr>
            </a:tbl>
          </a:graphicData>
        </a:graphic>
      </p:graphicFrame>
      <p:sp>
        <p:nvSpPr>
          <p:cNvPr id="8" name="Rectangle 3"/>
          <p:cNvSpPr txBox="1">
            <a:spLocks noChangeArrowheads="1"/>
          </p:cNvSpPr>
          <p:nvPr/>
        </p:nvSpPr>
        <p:spPr bwMode="auto">
          <a:xfrm>
            <a:off x="166463" y="6243047"/>
            <a:ext cx="9058500" cy="49554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762000"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mn-cs"/>
              </a:defRPr>
            </a:lvl1pPr>
            <a:lvl2pPr marL="742950" indent="-285750" algn="l" defTabSz="762000"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defRPr>
            </a:lvl2pPr>
            <a:lvl3pPr marL="1143000" indent="-228600" algn="l" defTabSz="762000"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defRPr>
            </a:lvl3pPr>
            <a:lvl4pPr marL="1600200" indent="-228600" algn="l" defTabSz="762000"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4pPr>
            <a:lvl5pPr marL="2057400" indent="-228600" algn="l" defTabSz="762000"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5pPr>
            <a:lvl6pPr marL="2514600" indent="-228600" algn="l" defTabSz="762000" rtl="0" fontAlgn="base">
              <a:spcBef>
                <a:spcPct val="20000"/>
              </a:spcBef>
              <a:spcAft>
                <a:spcPct val="0"/>
              </a:spcAft>
              <a:buFont typeface="Arial" charset="0"/>
              <a:buChar char="•"/>
              <a:defRPr kumimoji="1" sz="2000">
                <a:solidFill>
                  <a:schemeClr val="tx1"/>
                </a:solidFill>
                <a:latin typeface="+mn-lt"/>
                <a:ea typeface="+mn-ea"/>
              </a:defRPr>
            </a:lvl6pPr>
            <a:lvl7pPr marL="2971800" indent="-228600" algn="l" defTabSz="762000" rtl="0" fontAlgn="base">
              <a:spcBef>
                <a:spcPct val="20000"/>
              </a:spcBef>
              <a:spcAft>
                <a:spcPct val="0"/>
              </a:spcAft>
              <a:buFont typeface="Arial" charset="0"/>
              <a:buChar char="•"/>
              <a:defRPr kumimoji="1" sz="2000">
                <a:solidFill>
                  <a:schemeClr val="tx1"/>
                </a:solidFill>
                <a:latin typeface="+mn-lt"/>
                <a:ea typeface="+mn-ea"/>
              </a:defRPr>
            </a:lvl7pPr>
            <a:lvl8pPr marL="3429000" indent="-228600" algn="l" defTabSz="762000" rtl="0" fontAlgn="base">
              <a:spcBef>
                <a:spcPct val="20000"/>
              </a:spcBef>
              <a:spcAft>
                <a:spcPct val="0"/>
              </a:spcAft>
              <a:buFont typeface="Arial" charset="0"/>
              <a:buChar char="•"/>
              <a:defRPr kumimoji="1" sz="2000">
                <a:solidFill>
                  <a:schemeClr val="tx1"/>
                </a:solidFill>
                <a:latin typeface="+mn-lt"/>
                <a:ea typeface="+mn-ea"/>
              </a:defRPr>
            </a:lvl8pPr>
            <a:lvl9pPr marL="3886200" indent="-228600" algn="l" defTabSz="762000" rtl="0" fontAlgn="base">
              <a:spcBef>
                <a:spcPct val="20000"/>
              </a:spcBef>
              <a:spcAft>
                <a:spcPct val="0"/>
              </a:spcAft>
              <a:buFont typeface="Arial" charset="0"/>
              <a:buChar char="•"/>
              <a:defRPr kumimoji="1" sz="2000">
                <a:solidFill>
                  <a:schemeClr val="tx1"/>
                </a:solidFill>
                <a:latin typeface="+mn-lt"/>
                <a:ea typeface="+mn-ea"/>
              </a:defRPr>
            </a:lvl9pPr>
          </a:lstStyle>
          <a:p>
            <a:pPr marL="0" indent="0" eaLnBrk="1" hangingPunct="1">
              <a:buFont typeface="Arial" panose="020B0604020202020204" pitchFamily="34" charset="0"/>
              <a:buNone/>
            </a:pPr>
            <a:r>
              <a:rPr lang="en-US" altLang="zh-TW"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*1. It’s</a:t>
            </a:r>
            <a:r>
              <a:rPr lang="zh-TW" altLang="en-US"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the year to initiate the investment.</a:t>
            </a:r>
            <a:endParaRPr lang="en-US" altLang="zh-TW" sz="1200" kern="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363538" indent="-363538" eaLnBrk="1" hangingPunct="1">
              <a:buFont typeface="Arial" panose="020B0604020202020204" pitchFamily="34" charset="0"/>
              <a:buNone/>
            </a:pPr>
            <a:r>
              <a:rPr lang="en-US" altLang="zh-TW"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2</a:t>
            </a:r>
            <a:r>
              <a:rPr lang="en-US" altLang="zh-TW" sz="12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The investment </a:t>
            </a:r>
            <a:r>
              <a:rPr lang="en-US" altLang="zh-TW" sz="12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can be an existing ongoing  project initiated no longer than 2 years prior to the application date, or a future investment </a:t>
            </a:r>
            <a:r>
              <a:rPr lang="en-US" altLang="zh-TW" sz="120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plan.</a:t>
            </a:r>
          </a:p>
        </p:txBody>
      </p:sp>
    </p:spTree>
    <p:extLst>
      <p:ext uri="{BB962C8B-B14F-4D97-AF65-F5344CB8AC3E}">
        <p14:creationId xmlns:p14="http://schemas.microsoft.com/office/powerpoint/2010/main" val="304011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z="2900" b="1" dirty="0" smtClean="0">
                <a:latin typeface="Times New Roman" panose="02020603050405020304" pitchFamily="18" charset="0"/>
                <a:cs typeface="Times New Roman" panose="02020603050405020304" pitchFamily="18" charset="0"/>
              </a:rPr>
              <a:t>(8) Appendices</a:t>
            </a:r>
            <a:endParaRPr lang="zh-TW" altLang="en-US" sz="2900" b="1" dirty="0" smtClean="0">
              <a:latin typeface="Times New Roman" panose="02020603050405020304" pitchFamily="18" charset="0"/>
              <a:cs typeface="Times New Roman" panose="02020603050405020304" pitchFamily="18" charset="0"/>
            </a:endParaRPr>
          </a:p>
        </p:txBody>
      </p:sp>
      <p:sp>
        <p:nvSpPr>
          <p:cNvPr id="19459"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TW" sz="2400" dirty="0">
                <a:latin typeface="Times New Roman" panose="02020603050405020304" pitchFamily="18" charset="0"/>
                <a:cs typeface="Times New Roman" panose="02020603050405020304" pitchFamily="18" charset="0"/>
              </a:rPr>
              <a:t>Add </a:t>
            </a:r>
            <a:r>
              <a:rPr lang="en-US" altLang="zh-TW" sz="2400" dirty="0" smtClean="0">
                <a:latin typeface="Times New Roman" panose="02020603050405020304" pitchFamily="18" charset="0"/>
                <a:cs typeface="Times New Roman" panose="02020603050405020304" pitchFamily="18" charset="0"/>
              </a:rPr>
              <a:t>any other relevant information </a:t>
            </a:r>
            <a:r>
              <a:rPr lang="en-US" altLang="zh-TW" sz="2400" dirty="0">
                <a:latin typeface="Times New Roman" panose="02020603050405020304" pitchFamily="18" charset="0"/>
                <a:cs typeface="Times New Roman" panose="02020603050405020304" pitchFamily="18" charset="0"/>
              </a:rPr>
              <a:t>as </a:t>
            </a:r>
            <a:r>
              <a:rPr lang="en-US" altLang="zh-TW" sz="2400" dirty="0" smtClean="0">
                <a:latin typeface="Times New Roman" panose="02020603050405020304" pitchFamily="18" charset="0"/>
                <a:cs typeface="Times New Roman" panose="02020603050405020304" pitchFamily="18" charset="0"/>
              </a:rPr>
              <a:t>needed.</a:t>
            </a:r>
            <a:endParaRPr lang="zh-TW" altLang="en-US" sz="2400" dirty="0" smtClean="0">
              <a:latin typeface="Times New Roman" panose="02020603050405020304" pitchFamily="18" charset="0"/>
              <a:cs typeface="Times New Roman" panose="02020603050405020304" pitchFamily="18" charset="0"/>
            </a:endParaRPr>
          </a:p>
        </p:txBody>
      </p:sp>
      <p:sp>
        <p:nvSpPr>
          <p:cNvPr id="5"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10</a:t>
            </a:fld>
            <a:endParaRPr lang="zh-TW" altLang="en-US"/>
          </a:p>
        </p:txBody>
      </p:sp>
    </p:spTree>
    <p:extLst>
      <p:ext uri="{BB962C8B-B14F-4D97-AF65-F5344CB8AC3E}">
        <p14:creationId xmlns:p14="http://schemas.microsoft.com/office/powerpoint/2010/main" val="3094999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Guidelines for </a:t>
            </a:r>
            <a:r>
              <a:rPr lang="en-US" altLang="zh-TW" b="1" dirty="0">
                <a:solidFill>
                  <a:schemeClr val="tx1"/>
                </a:solidFill>
                <a:latin typeface="Times New Roman" panose="02020603050405020304" pitchFamily="18" charset="0"/>
                <a:cs typeface="Times New Roman" panose="02020603050405020304" pitchFamily="18" charset="0"/>
              </a:rPr>
              <a:t>Presentation </a:t>
            </a:r>
            <a:r>
              <a:rPr lang="en-US" altLang="zh-TW" b="1" dirty="0">
                <a:latin typeface="Times New Roman" panose="02020603050405020304" pitchFamily="18" charset="0"/>
                <a:cs typeface="Times New Roman" panose="02020603050405020304" pitchFamily="18" charset="0"/>
              </a:rPr>
              <a:t>Preparation</a:t>
            </a:r>
            <a:endParaRPr lang="zh-TW" altLang="en-US" dirty="0"/>
          </a:p>
        </p:txBody>
      </p:sp>
      <p:sp>
        <p:nvSpPr>
          <p:cNvPr id="4" name="內容版面配置區 3"/>
          <p:cNvSpPr>
            <a:spLocks noGrp="1"/>
          </p:cNvSpPr>
          <p:nvPr>
            <p:ph idx="1"/>
          </p:nvPr>
        </p:nvSpPr>
        <p:spPr>
          <a:xfrm>
            <a:off x="495300" y="1111623"/>
            <a:ext cx="8915400" cy="5425363"/>
          </a:xfrm>
        </p:spPr>
        <p:txBody>
          <a:bodyPr>
            <a:normAutofit fontScale="85000" lnSpcReduction="10000"/>
          </a:bodyPr>
          <a:lstStyle/>
          <a:p>
            <a:pPr marL="457200" indent="-457200" algn="just" eaLnBrk="1" hangingPunct="1">
              <a:lnSpc>
                <a:spcPts val="2200"/>
              </a:lnSpc>
              <a:buFontTx/>
              <a:buAutoNum type="arabicPeriod"/>
            </a:pPr>
            <a:r>
              <a:rPr lang="en-US" altLang="zh-TW" sz="2200" dirty="0">
                <a:latin typeface="Times New Roman" panose="02020603050405020304" pitchFamily="18" charset="0"/>
                <a:cs typeface="Times New Roman" panose="02020603050405020304" pitchFamily="18" charset="0"/>
              </a:rPr>
              <a:t>The applicant may designate a representative to be responsible at proposal negotiation stage. However, the </a:t>
            </a:r>
            <a:r>
              <a:rPr lang="en-US" altLang="zh-TW" sz="2200" dirty="0">
                <a:solidFill>
                  <a:srgbClr val="000000"/>
                </a:solidFill>
                <a:latin typeface="Times New Roman" panose="02020603050405020304" pitchFamily="18" charset="0"/>
                <a:cs typeface="Times New Roman" panose="02020603050405020304" pitchFamily="18" charset="0"/>
              </a:rPr>
              <a:t>project investigator must be in charge of the presentation at Preliminary Proposal</a:t>
            </a:r>
            <a:r>
              <a:rPr lang="zh-TW" altLang="en-US" sz="2200" dirty="0">
                <a:solidFill>
                  <a:srgbClr val="000000"/>
                </a:solidFill>
                <a:latin typeface="Times New Roman" panose="02020603050405020304" pitchFamily="18" charset="0"/>
                <a:cs typeface="Times New Roman" panose="02020603050405020304" pitchFamily="18" charset="0"/>
              </a:rPr>
              <a:t> </a:t>
            </a:r>
            <a:r>
              <a:rPr lang="en-US" altLang="zh-TW" sz="2200" dirty="0">
                <a:solidFill>
                  <a:srgbClr val="000000"/>
                </a:solidFill>
                <a:latin typeface="Times New Roman" panose="02020603050405020304" pitchFamily="18" charset="0"/>
                <a:cs typeface="Times New Roman" panose="02020603050405020304" pitchFamily="18" charset="0"/>
              </a:rPr>
              <a:t>Review</a:t>
            </a:r>
            <a:r>
              <a:rPr lang="zh-TW" altLang="en-US" sz="2200" dirty="0">
                <a:solidFill>
                  <a:srgbClr val="000000"/>
                </a:solidFill>
                <a:latin typeface="Times New Roman" panose="02020603050405020304" pitchFamily="18" charset="0"/>
                <a:cs typeface="Times New Roman" panose="02020603050405020304" pitchFamily="18" charset="0"/>
              </a:rPr>
              <a:t> </a:t>
            </a:r>
            <a:r>
              <a:rPr lang="en-US" altLang="zh-TW" sz="2200" dirty="0">
                <a:solidFill>
                  <a:srgbClr val="000000"/>
                </a:solidFill>
                <a:latin typeface="Times New Roman" panose="02020603050405020304" pitchFamily="18" charset="0"/>
                <a:cs typeface="Times New Roman" panose="02020603050405020304" pitchFamily="18" charset="0"/>
              </a:rPr>
              <a:t>Meeting.</a:t>
            </a:r>
          </a:p>
          <a:p>
            <a:pPr marL="457200" indent="-457200" algn="just" eaLnBrk="1" hangingPunct="1">
              <a:lnSpc>
                <a:spcPts val="2200"/>
              </a:lnSpc>
              <a:buFontTx/>
              <a:buAutoNum type="arabicPeriod"/>
            </a:pPr>
            <a:r>
              <a:rPr lang="en-US" altLang="zh-TW" sz="2200" dirty="0">
                <a:solidFill>
                  <a:srgbClr val="000000"/>
                </a:solidFill>
                <a:latin typeface="Times New Roman" panose="02020603050405020304" pitchFamily="18" charset="0"/>
                <a:cs typeface="Times New Roman" panose="02020603050405020304" pitchFamily="18" charset="0"/>
              </a:rPr>
              <a:t>This proposal presentation can be presented in both Chinese or English, and bold fonts should be used for the titles and the key points. Clear diagrams and graphics are also appreciated when demonstrating the ideas. Please summarize the content of each presentation</a:t>
            </a:r>
            <a:r>
              <a:rPr lang="zh-TW" altLang="en-US" sz="2200" dirty="0">
                <a:solidFill>
                  <a:srgbClr val="000000"/>
                </a:solidFill>
                <a:latin typeface="Times New Roman" panose="02020603050405020304" pitchFamily="18" charset="0"/>
                <a:cs typeface="Times New Roman" panose="02020603050405020304" pitchFamily="18" charset="0"/>
              </a:rPr>
              <a:t> </a:t>
            </a:r>
            <a:r>
              <a:rPr lang="en-US" altLang="zh-TW" sz="2200" dirty="0">
                <a:solidFill>
                  <a:srgbClr val="000000"/>
                </a:solidFill>
                <a:latin typeface="Times New Roman" panose="02020603050405020304" pitchFamily="18" charset="0"/>
                <a:cs typeface="Times New Roman" panose="02020603050405020304" pitchFamily="18" charset="0"/>
              </a:rPr>
              <a:t>to the most</a:t>
            </a:r>
            <a:r>
              <a:rPr lang="zh-TW" altLang="en-US" sz="2200" dirty="0">
                <a:solidFill>
                  <a:srgbClr val="000000"/>
                </a:solidFill>
                <a:latin typeface="Times New Roman" panose="02020603050405020304" pitchFamily="18" charset="0"/>
                <a:cs typeface="Times New Roman" panose="02020603050405020304" pitchFamily="18" charset="0"/>
              </a:rPr>
              <a:t> </a:t>
            </a:r>
            <a:r>
              <a:rPr lang="en-US" altLang="zh-TW" sz="2200" dirty="0">
                <a:solidFill>
                  <a:srgbClr val="000000"/>
                </a:solidFill>
                <a:latin typeface="Times New Roman" panose="02020603050405020304" pitchFamily="18" charset="0"/>
                <a:cs typeface="Times New Roman" panose="02020603050405020304" pitchFamily="18" charset="0"/>
              </a:rPr>
              <a:t>important points.</a:t>
            </a:r>
          </a:p>
          <a:p>
            <a:pPr marL="457200" indent="-457200" eaLnBrk="1" hangingPunct="1">
              <a:lnSpc>
                <a:spcPts val="2200"/>
              </a:lnSpc>
              <a:buFontTx/>
              <a:buAutoNum type="arabicPeriod"/>
            </a:pPr>
            <a:r>
              <a:rPr lang="en-US" altLang="zh-TW" sz="2200" dirty="0">
                <a:solidFill>
                  <a:srgbClr val="000000"/>
                </a:solidFill>
                <a:latin typeface="Times New Roman" panose="02020603050405020304" pitchFamily="18" charset="0"/>
                <a:cs typeface="Times New Roman" panose="02020603050405020304" pitchFamily="18" charset="0"/>
              </a:rPr>
              <a:t>The following descriptions and information should be included in the presentation:</a:t>
            </a:r>
          </a:p>
          <a:p>
            <a:pPr marL="444500" lvl="1" indent="0" eaLnBrk="1" hangingPunct="1">
              <a:lnSpc>
                <a:spcPts val="2200"/>
              </a:lnSpc>
              <a:buNone/>
            </a:pPr>
            <a:r>
              <a:rPr lang="en-US" altLang="zh-TW" sz="2200" dirty="0">
                <a:solidFill>
                  <a:srgbClr val="000000"/>
                </a:solidFill>
                <a:latin typeface="Times New Roman" panose="02020603050405020304" pitchFamily="18" charset="0"/>
                <a:cs typeface="Times New Roman" panose="02020603050405020304" pitchFamily="18" charset="0"/>
              </a:rPr>
              <a:t>(1) Enterprise Profile</a:t>
            </a:r>
          </a:p>
          <a:p>
            <a:pPr marL="444500" lvl="1" indent="0" eaLnBrk="1" hangingPunct="1">
              <a:lnSpc>
                <a:spcPts val="2200"/>
              </a:lnSpc>
              <a:buNone/>
            </a:pPr>
            <a:r>
              <a:rPr lang="en-US" altLang="zh-TW" sz="2200" dirty="0">
                <a:solidFill>
                  <a:srgbClr val="000000"/>
                </a:solidFill>
                <a:latin typeface="Times New Roman" panose="02020603050405020304" pitchFamily="18" charset="0"/>
                <a:cs typeface="Times New Roman" panose="02020603050405020304" pitchFamily="18" charset="0"/>
              </a:rPr>
              <a:t>(2) Project Background</a:t>
            </a:r>
            <a:r>
              <a:rPr lang="zh-TW" altLang="en-US" sz="2200" dirty="0">
                <a:solidFill>
                  <a:srgbClr val="000000"/>
                </a:solidFill>
                <a:latin typeface="Times New Roman" panose="02020603050405020304" pitchFamily="18" charset="0"/>
                <a:cs typeface="Times New Roman" panose="02020603050405020304" pitchFamily="18" charset="0"/>
              </a:rPr>
              <a:t> </a:t>
            </a:r>
            <a:endParaRPr lang="en-US" altLang="zh-TW" sz="2200" dirty="0">
              <a:solidFill>
                <a:srgbClr val="000000"/>
              </a:solidFill>
              <a:latin typeface="Times New Roman" panose="02020603050405020304" pitchFamily="18" charset="0"/>
              <a:cs typeface="Times New Roman" panose="02020603050405020304" pitchFamily="18" charset="0"/>
            </a:endParaRPr>
          </a:p>
          <a:p>
            <a:pPr marL="444500" lvl="1" indent="0" eaLnBrk="1" hangingPunct="1">
              <a:lnSpc>
                <a:spcPts val="2200"/>
              </a:lnSpc>
              <a:buNone/>
            </a:pPr>
            <a:r>
              <a:rPr lang="en-US" altLang="zh-TW" sz="2200" dirty="0">
                <a:solidFill>
                  <a:srgbClr val="000000"/>
                </a:solidFill>
                <a:latin typeface="Times New Roman" panose="02020603050405020304" pitchFamily="18" charset="0"/>
                <a:cs typeface="Times New Roman" panose="02020603050405020304" pitchFamily="18" charset="0"/>
              </a:rPr>
              <a:t>(3) Project Details and Strategies of Implementation</a:t>
            </a:r>
            <a:endParaRPr lang="zh-TW" altLang="en-US" sz="2200" dirty="0">
              <a:solidFill>
                <a:srgbClr val="000000"/>
              </a:solidFill>
              <a:latin typeface="Times New Roman" panose="02020603050405020304" pitchFamily="18" charset="0"/>
              <a:cs typeface="Times New Roman" panose="02020603050405020304" pitchFamily="18" charset="0"/>
            </a:endParaRPr>
          </a:p>
          <a:p>
            <a:pPr marL="444500" lvl="1" indent="0" eaLnBrk="1" hangingPunct="1">
              <a:lnSpc>
                <a:spcPts val="2200"/>
              </a:lnSpc>
              <a:buNone/>
            </a:pPr>
            <a:r>
              <a:rPr lang="en-US" altLang="zh-TW" sz="2200" dirty="0">
                <a:solidFill>
                  <a:srgbClr val="000000"/>
                </a:solidFill>
                <a:latin typeface="Times New Roman" panose="02020603050405020304" pitchFamily="18" charset="0"/>
                <a:cs typeface="Times New Roman" panose="02020603050405020304" pitchFamily="18" charset="0"/>
              </a:rPr>
              <a:t>(4) Benefits to Taiwan’s Industry</a:t>
            </a:r>
          </a:p>
          <a:p>
            <a:pPr marL="444500" lvl="1" indent="0" eaLnBrk="1" hangingPunct="1">
              <a:lnSpc>
                <a:spcPts val="2200"/>
              </a:lnSpc>
              <a:buNone/>
            </a:pPr>
            <a:r>
              <a:rPr lang="en-US" altLang="zh-TW" sz="2200" dirty="0">
                <a:solidFill>
                  <a:srgbClr val="000000"/>
                </a:solidFill>
                <a:latin typeface="Times New Roman" panose="02020603050405020304" pitchFamily="18" charset="0"/>
                <a:cs typeface="Times New Roman" panose="02020603050405020304" pitchFamily="18" charset="0"/>
              </a:rPr>
              <a:t>(5) </a:t>
            </a:r>
            <a:r>
              <a:rPr lang="en-US" altLang="zh-TW" sz="2200" dirty="0">
                <a:latin typeface="Times New Roman" panose="02020603050405020304" pitchFamily="18" charset="0"/>
                <a:cs typeface="Times New Roman" panose="02020603050405020304" pitchFamily="18" charset="0"/>
              </a:rPr>
              <a:t>Resources and Risk Assessments </a:t>
            </a:r>
          </a:p>
          <a:p>
            <a:pPr marL="444500" lvl="1" indent="0" eaLnBrk="1" hangingPunct="1">
              <a:lnSpc>
                <a:spcPts val="2200"/>
              </a:lnSpc>
              <a:buNone/>
            </a:pPr>
            <a:r>
              <a:rPr lang="en-US" altLang="zh-TW" sz="2200" dirty="0">
                <a:latin typeface="Times New Roman" panose="02020603050405020304" pitchFamily="18" charset="0"/>
                <a:cs typeface="Times New Roman" panose="02020603050405020304" pitchFamily="18" charset="0"/>
              </a:rPr>
              <a:t>(6) Assignment of Responsibilities and Roles of the Joint Partners</a:t>
            </a:r>
          </a:p>
          <a:p>
            <a:pPr marL="444500" lvl="1" indent="0" eaLnBrk="1" hangingPunct="1">
              <a:lnSpc>
                <a:spcPts val="2200"/>
              </a:lnSpc>
              <a:buNone/>
            </a:pPr>
            <a:r>
              <a:rPr lang="en-US" altLang="zh-TW" sz="2200" dirty="0">
                <a:solidFill>
                  <a:srgbClr val="000000"/>
                </a:solidFill>
                <a:latin typeface="Times New Roman" panose="02020603050405020304" pitchFamily="18" charset="0"/>
                <a:cs typeface="Times New Roman" panose="02020603050405020304" pitchFamily="18" charset="0"/>
              </a:rPr>
              <a:t>(7) Investment Requirements</a:t>
            </a:r>
          </a:p>
          <a:p>
            <a:pPr marL="444500" lvl="1" indent="0" eaLnBrk="1" hangingPunct="1">
              <a:lnSpc>
                <a:spcPts val="2200"/>
              </a:lnSpc>
              <a:buNone/>
            </a:pPr>
            <a:r>
              <a:rPr lang="en-US" altLang="zh-TW" sz="2200" dirty="0">
                <a:solidFill>
                  <a:srgbClr val="000000"/>
                </a:solidFill>
                <a:latin typeface="Times New Roman" panose="02020603050405020304" pitchFamily="18" charset="0"/>
                <a:cs typeface="Times New Roman" panose="02020603050405020304" pitchFamily="18" charset="0"/>
              </a:rPr>
              <a:t>(8) Appendices</a:t>
            </a:r>
          </a:p>
          <a:p>
            <a:endParaRPr lang="zh-TW" altLang="en-US" dirty="0"/>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1</a:t>
            </a:fld>
            <a:endParaRPr lang="zh-TW" altLang="en-US" dirty="0"/>
          </a:p>
        </p:txBody>
      </p:sp>
    </p:spTree>
    <p:extLst>
      <p:ext uri="{BB962C8B-B14F-4D97-AF65-F5344CB8AC3E}">
        <p14:creationId xmlns:p14="http://schemas.microsoft.com/office/powerpoint/2010/main" val="22258855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(1) Enterprise Profile</a:t>
            </a:r>
            <a:endParaRPr lang="zh-TW" altLang="en-US" dirty="0">
              <a:latin typeface="Times New Roman" panose="02020603050405020304" pitchFamily="18" charset="0"/>
              <a:cs typeface="Times New Roman" panose="02020603050405020304" pitchFamily="18" charset="0"/>
            </a:endParaRPr>
          </a:p>
        </p:txBody>
      </p:sp>
      <p:sp>
        <p:nvSpPr>
          <p:cNvPr id="3" name="內容版面配置區 2"/>
          <p:cNvSpPr>
            <a:spLocks noGrp="1"/>
          </p:cNvSpPr>
          <p:nvPr>
            <p:ph idx="1"/>
          </p:nvPr>
        </p:nvSpPr>
        <p:spPr/>
        <p:txBody>
          <a:bodyPr/>
          <a:lstStyle/>
          <a:p>
            <a:pPr marL="0" indent="0" algn="just">
              <a:lnSpc>
                <a:spcPct val="150000"/>
              </a:lnSpc>
              <a:buNone/>
            </a:pPr>
            <a:r>
              <a:rPr lang="en-US" altLang="zh-TW" dirty="0">
                <a:latin typeface="Times New Roman" panose="02020603050405020304" pitchFamily="18" charset="0"/>
                <a:cs typeface="Times New Roman" panose="02020603050405020304" pitchFamily="18" charset="0"/>
              </a:rPr>
              <a:t>Please introduce the enterprise by providing information demonstrating the enterprise‘s international industry status or technology level, such as basic information (date of establishment, number of employees, etc. ), core technology capabilities, market position, revenue, R&amp;D investment, technical achievements, etc.. If the applicant is a foreign enterprise, please also explain the main activities</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of the branch offices in Taiwan. Use any format as you see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fit. </a:t>
            </a:r>
          </a:p>
          <a:p>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4"/>
          </p:nvPr>
        </p:nvSpPr>
        <p:spPr>
          <a:xfrm>
            <a:off x="7650537" y="6490821"/>
            <a:ext cx="2228850" cy="365125"/>
          </a:xfrm>
        </p:spPr>
        <p:txBody>
          <a:bodyPr/>
          <a:lstStyle/>
          <a:p>
            <a:fld id="{F3C309A5-DA45-4849-9D95-4803F6163780}" type="slidenum">
              <a:rPr lang="zh-TW" altLang="en-US" smtClean="0"/>
              <a:t>2</a:t>
            </a:fld>
            <a:endParaRPr lang="zh-TW" altLang="en-US"/>
          </a:p>
        </p:txBody>
      </p:sp>
    </p:spTree>
    <p:extLst>
      <p:ext uri="{BB962C8B-B14F-4D97-AF65-F5344CB8AC3E}">
        <p14:creationId xmlns:p14="http://schemas.microsoft.com/office/powerpoint/2010/main" val="3374026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en-US" altLang="zh-TW" b="1" dirty="0">
                <a:latin typeface="Times New Roman" panose="02020603050405020304" pitchFamily="18" charset="0"/>
                <a:cs typeface="Times New Roman" panose="02020603050405020304" pitchFamily="18" charset="0"/>
              </a:rPr>
              <a:t>(2) Project Background</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p:cNvSpPr>
            <a:spLocks noGrp="1"/>
          </p:cNvSpPr>
          <p:nvPr>
            <p:ph idx="1"/>
          </p:nvPr>
        </p:nvSpPr>
        <p:spPr/>
        <p:txBody>
          <a:bodyPr/>
          <a:lstStyle/>
          <a:p>
            <a:pPr marL="0" indent="0" eaLnBrk="1" hangingPunct="1">
              <a:lnSpc>
                <a:spcPct val="150000"/>
              </a:lnSpc>
              <a:spcBef>
                <a:spcPct val="0"/>
              </a:spcBef>
              <a:buNone/>
              <a:defRPr/>
            </a:pPr>
            <a:r>
              <a:rPr lang="en-US" altLang="zh-TW" dirty="0">
                <a:latin typeface="Times New Roman" panose="02020603050405020304" pitchFamily="18" charset="0"/>
                <a:cs typeface="Times New Roman" panose="02020603050405020304" pitchFamily="18" charset="0"/>
              </a:rPr>
              <a:t>Please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provide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the following</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information:</a:t>
            </a:r>
          </a:p>
          <a:p>
            <a:pPr marL="457200" indent="-457200" eaLnBrk="1" hangingPunct="1">
              <a:lnSpc>
                <a:spcPct val="150000"/>
              </a:lnSpc>
              <a:spcBef>
                <a:spcPct val="0"/>
              </a:spcBef>
              <a:buFont typeface="+mj-lt"/>
              <a:buAutoNum type="arabicPeriod"/>
              <a:defRPr/>
            </a:pPr>
            <a:r>
              <a:rPr lang="en-US" altLang="zh-TW" dirty="0">
                <a:latin typeface="Times New Roman" panose="02020603050405020304" pitchFamily="18" charset="0"/>
                <a:cs typeface="Times New Roman" panose="02020603050405020304" pitchFamily="18" charset="0"/>
              </a:rPr>
              <a:t>Global industry development trends, demands, and opportunities.</a:t>
            </a:r>
          </a:p>
          <a:p>
            <a:pPr marL="457200" indent="-457200" eaLnBrk="1" hangingPunct="1">
              <a:lnSpc>
                <a:spcPct val="150000"/>
              </a:lnSpc>
              <a:spcBef>
                <a:spcPct val="0"/>
              </a:spcBef>
              <a:buFont typeface="+mj-lt"/>
              <a:buAutoNum type="arabicPeriod"/>
              <a:defRPr/>
            </a:pPr>
            <a:r>
              <a:rPr lang="en-US" altLang="zh-TW" dirty="0">
                <a:latin typeface="Times New Roman" panose="02020603050405020304" pitchFamily="18" charset="0"/>
                <a:cs typeface="Times New Roman" panose="02020603050405020304" pitchFamily="18" charset="0"/>
              </a:rPr>
              <a:t>International competitive advantage of the enterprise.</a:t>
            </a:r>
          </a:p>
          <a:p>
            <a:pPr marL="457200" indent="-457200" eaLnBrk="1" hangingPunct="1">
              <a:lnSpc>
                <a:spcPct val="150000"/>
              </a:lnSpc>
              <a:spcBef>
                <a:spcPct val="0"/>
              </a:spcBef>
              <a:buFont typeface="+mj-lt"/>
              <a:buAutoNum type="arabicPeriod"/>
              <a:defRPr/>
            </a:pPr>
            <a:r>
              <a:rPr lang="en-US" altLang="zh-TW" dirty="0">
                <a:latin typeface="Times New Roman" panose="02020603050405020304" pitchFamily="18" charset="0"/>
                <a:cs typeface="Times New Roman" panose="02020603050405020304" pitchFamily="18" charset="0"/>
              </a:rPr>
              <a:t>The enterprise’s global R&amp;D strategy and the positioning of R&amp;D in Taiwan.</a:t>
            </a:r>
          </a:p>
          <a:p>
            <a:pPr marL="457200" indent="-457200" eaLnBrk="1" hangingPunct="1">
              <a:lnSpc>
                <a:spcPct val="150000"/>
              </a:lnSpc>
              <a:spcBef>
                <a:spcPct val="0"/>
              </a:spcBef>
              <a:buFont typeface="+mj-lt"/>
              <a:buAutoNum type="arabicPeriod"/>
              <a:defRPr/>
            </a:pPr>
            <a:r>
              <a:rPr lang="en-US" altLang="zh-TW" dirty="0">
                <a:latin typeface="Times New Roman" panose="02020603050405020304" pitchFamily="18" charset="0"/>
                <a:cs typeface="Times New Roman" panose="02020603050405020304" pitchFamily="18" charset="0"/>
              </a:rPr>
              <a:t>Reasons for R&amp;D cooperation with Taiwan’s industries</a:t>
            </a:r>
            <a:r>
              <a:rPr lang="en-US" altLang="zh-TW" dirty="0" smtClean="0">
                <a:latin typeface="Times New Roman" panose="02020603050405020304" pitchFamily="18" charset="0"/>
                <a:cs typeface="Times New Roman" panose="02020603050405020304" pitchFamily="18" charset="0"/>
              </a:rPr>
              <a:t>.</a:t>
            </a:r>
            <a:endParaRPr lang="en-US" altLang="zh-TW" dirty="0">
              <a:latin typeface="Times New Roman" panose="02020603050405020304" pitchFamily="18" charset="0"/>
              <a:cs typeface="Times New Roman" panose="02020603050405020304" pitchFamily="18" charset="0"/>
            </a:endParaRPr>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3</a:t>
            </a:fld>
            <a:endParaRPr lang="zh-TW" altLang="en-US"/>
          </a:p>
        </p:txBody>
      </p:sp>
    </p:spTree>
    <p:extLst>
      <p:ext uri="{BB962C8B-B14F-4D97-AF65-F5344CB8AC3E}">
        <p14:creationId xmlns:p14="http://schemas.microsoft.com/office/powerpoint/2010/main" val="416849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en-US" altLang="zh-TW" sz="2800" b="1" dirty="0">
                <a:solidFill>
                  <a:schemeClr val="tx1"/>
                </a:solidFill>
                <a:latin typeface="Times New Roman" panose="02020603050405020304" pitchFamily="18" charset="0"/>
                <a:cs typeface="Times New Roman" panose="02020603050405020304" pitchFamily="18" charset="0"/>
              </a:rPr>
              <a:t>(3) Project Details and Strategies of Implementation</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p:cNvSpPr>
            <a:spLocks noGrp="1"/>
          </p:cNvSpPr>
          <p:nvPr>
            <p:ph idx="1"/>
          </p:nvPr>
        </p:nvSpPr>
        <p:spPr/>
        <p:txBody>
          <a:bodyPr/>
          <a:lstStyle/>
          <a:p>
            <a:pPr marL="0" indent="0" eaLnBrk="1" hangingPunct="1">
              <a:lnSpc>
                <a:spcPct val="150000"/>
              </a:lnSpc>
              <a:spcBef>
                <a:spcPct val="0"/>
              </a:spcBef>
              <a:buNone/>
            </a:pPr>
            <a:r>
              <a:rPr lang="en-US" altLang="zh-TW" dirty="0">
                <a:latin typeface="Times New Roman" panose="02020603050405020304" pitchFamily="18" charset="0"/>
                <a:cs typeface="Times New Roman" panose="02020603050405020304" pitchFamily="18" charset="0"/>
              </a:rPr>
              <a:t>Please provide the following</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information:</a:t>
            </a:r>
          </a:p>
          <a:p>
            <a:pPr marL="457200" indent="-457200"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Project concepts and R&amp;D focus.</a:t>
            </a:r>
          </a:p>
          <a:p>
            <a:pPr marL="457200" indent="-457200"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Overall strategic blueprint for research, co-innovation, and development in Taiwan.</a:t>
            </a:r>
          </a:p>
          <a:p>
            <a:pPr marL="457200" indent="-457200"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Project structure and project execution methods.</a:t>
            </a:r>
          </a:p>
          <a:p>
            <a:pPr marL="457200" indent="-457200"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Core technology and research human resources deployment plan.</a:t>
            </a:r>
          </a:p>
          <a:p>
            <a:pPr marL="457200" indent="-457200"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Plan of R&amp;D cooperation with Taiwan’s industries.</a:t>
            </a:r>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4</a:t>
            </a:fld>
            <a:endParaRPr lang="zh-TW" altLang="en-US"/>
          </a:p>
        </p:txBody>
      </p:sp>
    </p:spTree>
    <p:extLst>
      <p:ext uri="{BB962C8B-B14F-4D97-AF65-F5344CB8AC3E}">
        <p14:creationId xmlns:p14="http://schemas.microsoft.com/office/powerpoint/2010/main" val="945598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en-US" altLang="zh-TW" sz="2800" b="1" dirty="0">
                <a:latin typeface="Times New Roman" panose="02020603050405020304" pitchFamily="18" charset="0"/>
                <a:cs typeface="Times New Roman" panose="02020603050405020304" pitchFamily="18" charset="0"/>
              </a:rPr>
              <a:t>(4) Benefits to Taiwan’s Industry</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p:cNvSpPr>
            <a:spLocks noGrp="1"/>
          </p:cNvSpPr>
          <p:nvPr>
            <p:ph idx="1"/>
          </p:nvPr>
        </p:nvSpPr>
        <p:spPr/>
        <p:txBody>
          <a:bodyPr/>
          <a:lstStyle/>
          <a:p>
            <a:pPr marL="0" indent="0" algn="just" eaLnBrk="1" hangingPunct="1">
              <a:lnSpc>
                <a:spcPct val="150000"/>
              </a:lnSpc>
              <a:spcBef>
                <a:spcPct val="0"/>
              </a:spcBef>
              <a:buNone/>
            </a:pPr>
            <a:r>
              <a:rPr lang="en-US" altLang="zh-TW" dirty="0">
                <a:latin typeface="Times New Roman" panose="02020603050405020304" pitchFamily="18" charset="0"/>
                <a:cs typeface="Times New Roman" panose="02020603050405020304" pitchFamily="18" charset="0"/>
              </a:rPr>
              <a:t>Please provide information</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about quantitative and qualitative benefits, ways to achieve them, and the estimated timeline regarding the following items:</a:t>
            </a:r>
          </a:p>
          <a:p>
            <a:pPr marL="457200" indent="-457200" algn="just"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Spurring the development of leading advanced technologies in Taiwan.</a:t>
            </a:r>
          </a:p>
          <a:p>
            <a:pPr marL="457200" indent="-457200" algn="just"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Driving the development of strategic product, service, or business model and creating the overall value for the industrial ecosystem.</a:t>
            </a:r>
          </a:p>
          <a:p>
            <a:pPr marL="457200" indent="-457200" algn="just" eaLnBrk="1" hangingPunct="1">
              <a:lnSpc>
                <a:spcPct val="150000"/>
              </a:lnSpc>
              <a:spcBef>
                <a:spcPct val="0"/>
              </a:spcBef>
              <a:buFont typeface="+mj-lt"/>
              <a:buAutoNum type="arabicPeriod"/>
            </a:pPr>
            <a:r>
              <a:rPr lang="en-US" altLang="zh-TW" dirty="0">
                <a:latin typeface="Times New Roman" panose="02020603050405020304" pitchFamily="18" charset="0"/>
                <a:cs typeface="Times New Roman" panose="02020603050405020304" pitchFamily="18" charset="0"/>
              </a:rPr>
              <a:t>Linking domestic industry from upstream to downstream, or causing cross-domain integration to drive</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the realization of  innovation</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and value-added</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application services in Taiwan.</a:t>
            </a: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5</a:t>
            </a:fld>
            <a:endParaRPr lang="zh-TW" altLang="en-US"/>
          </a:p>
        </p:txBody>
      </p:sp>
    </p:spTree>
    <p:extLst>
      <p:ext uri="{BB962C8B-B14F-4D97-AF65-F5344CB8AC3E}">
        <p14:creationId xmlns:p14="http://schemas.microsoft.com/office/powerpoint/2010/main" val="3271547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en-US" altLang="zh-TW" sz="2800" b="1" dirty="0">
                <a:solidFill>
                  <a:schemeClr val="tx1"/>
                </a:solidFill>
                <a:latin typeface="Times New Roman" panose="02020603050405020304" pitchFamily="18" charset="0"/>
                <a:cs typeface="Times New Roman" panose="02020603050405020304" pitchFamily="18" charset="0"/>
              </a:rPr>
              <a:t>(5) Resources and Risk Assessments</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p:cNvSpPr>
            <a:spLocks noGrp="1"/>
          </p:cNvSpPr>
          <p:nvPr>
            <p:ph idx="1"/>
          </p:nvPr>
        </p:nvSpPr>
        <p:spPr/>
        <p:txBody>
          <a:bodyPr/>
          <a:lstStyle/>
          <a:p>
            <a:pPr marL="88900" lvl="3" indent="0" eaLnBrk="1" hangingPunct="1">
              <a:lnSpc>
                <a:spcPct val="150000"/>
              </a:lnSpc>
              <a:buNone/>
              <a:tabLst>
                <a:tab pos="609600" algn="l"/>
                <a:tab pos="895350" algn="l"/>
              </a:tabLst>
            </a:pP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Please provide</a:t>
            </a:r>
            <a:r>
              <a:rPr lang="zh-TW" altLang="en-US" dirty="0">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the following</a:t>
            </a:r>
            <a:r>
              <a:rPr lang="zh-TW" altLang="en-US" dirty="0">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information:</a:t>
            </a:r>
          </a:p>
          <a:p>
            <a:pPr marL="546100" lvl="3" indent="-457200" algn="just" eaLnBrk="1" hangingPunct="1">
              <a:lnSpc>
                <a:spcPct val="150000"/>
              </a:lnSpc>
              <a:buFont typeface="+mj-lt"/>
              <a:buAutoNum type="arabicPeriod"/>
              <a:tabLst>
                <a:tab pos="609600" algn="l"/>
                <a:tab pos="895350" algn="l"/>
              </a:tabLst>
            </a:pP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Plan of the project human</a:t>
            </a:r>
            <a:r>
              <a:rPr lang="zh-TW" altLang="en-US" dirty="0">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resources invested (including the description of the expertise of R&amp;D personnel, demand for human</a:t>
            </a:r>
            <a:r>
              <a:rPr lang="zh-TW" altLang="en-US" dirty="0">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resources from the Mainland or abroad, etc.).</a:t>
            </a:r>
          </a:p>
          <a:p>
            <a:pPr marL="546100" lvl="3" indent="-457200" eaLnBrk="1" hangingPunct="1">
              <a:lnSpc>
                <a:spcPct val="150000"/>
              </a:lnSpc>
              <a:buFont typeface="+mj-lt"/>
              <a:buAutoNum type="arabicPeriod"/>
              <a:tabLst>
                <a:tab pos="609600" algn="l"/>
                <a:tab pos="895350" algn="l"/>
              </a:tabLst>
            </a:pP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Capital</a:t>
            </a:r>
            <a:r>
              <a:rPr lang="zh-TW" altLang="en-US" dirty="0">
                <a:latin typeface="Times New Roman" panose="02020603050405020304" pitchFamily="18" charset="0"/>
                <a:ea typeface="新細明體" panose="02020500000000000000" pitchFamily="18" charset="-120"/>
                <a:cs typeface="Times New Roman" panose="02020603050405020304" pitchFamily="18" charset="0"/>
              </a:rPr>
              <a:t> </a:t>
            </a: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invested, including</a:t>
            </a:r>
          </a:p>
          <a:p>
            <a:pPr marL="1003300" lvl="4" indent="-457200" eaLnBrk="1" hangingPunct="1">
              <a:lnSpc>
                <a:spcPct val="150000"/>
              </a:lnSpc>
              <a:buFont typeface="+mj-lt"/>
              <a:buAutoNum type="arabicParenR"/>
              <a:tabLst>
                <a:tab pos="609600" algn="l"/>
                <a:tab pos="895350" algn="l"/>
              </a:tabLst>
            </a:pP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sources of project funding, and</a:t>
            </a:r>
          </a:p>
          <a:p>
            <a:pPr marL="1003300" lvl="4" indent="-457200" eaLnBrk="1" hangingPunct="1">
              <a:lnSpc>
                <a:spcPct val="150000"/>
              </a:lnSpc>
              <a:buFont typeface="+mj-lt"/>
              <a:buAutoNum type="arabicParenR"/>
              <a:tabLst>
                <a:tab pos="609600" algn="l"/>
                <a:tab pos="895350" algn="l"/>
              </a:tabLst>
            </a:pP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project cost analysis table.</a:t>
            </a:r>
          </a:p>
          <a:p>
            <a:pPr marL="546100" lvl="3" indent="-457200" eaLnBrk="1" hangingPunct="1">
              <a:lnSpc>
                <a:spcPct val="150000"/>
              </a:lnSpc>
              <a:buFont typeface="+mj-lt"/>
              <a:buAutoNum type="arabicPeriod"/>
              <a:tabLst>
                <a:tab pos="609600" algn="l"/>
                <a:tab pos="895350" algn="l"/>
              </a:tabLst>
            </a:pPr>
            <a:r>
              <a:rPr lang="en-US" altLang="zh-TW" dirty="0">
                <a:latin typeface="Times New Roman" panose="02020603050405020304" pitchFamily="18" charset="0"/>
                <a:ea typeface="新細明體" panose="02020500000000000000" pitchFamily="18" charset="-120"/>
                <a:cs typeface="Times New Roman" panose="02020603050405020304" pitchFamily="18" charset="0"/>
              </a:rPr>
              <a:t>Risk assessments and countermeasures.</a:t>
            </a:r>
          </a:p>
          <a:p>
            <a:pPr marL="0" indent="0" eaLnBrk="1" hangingPunct="1">
              <a:lnSpc>
                <a:spcPct val="90000"/>
              </a:lnSpc>
              <a:buNone/>
            </a:pPr>
            <a:endParaRPr lang="en-US" altLang="zh-TW" sz="2400" dirty="0">
              <a:latin typeface="Times New Roman" panose="02020603050405020304" pitchFamily="18" charset="0"/>
              <a:ea typeface="新細明體" panose="02020500000000000000" pitchFamily="18" charset="-120"/>
              <a:cs typeface="Times New Roman" panose="02020603050405020304" pitchFamily="18" charset="0"/>
            </a:endParaRPr>
          </a:p>
          <a:p>
            <a:pPr marL="0" indent="0" eaLnBrk="1" hangingPunct="1">
              <a:lnSpc>
                <a:spcPct val="90000"/>
              </a:lnSpc>
              <a:buNone/>
            </a:pPr>
            <a:endParaRPr lang="zh-TW" altLang="en-US" sz="2400" dirty="0">
              <a:latin typeface="Times New Roman" panose="02020603050405020304" pitchFamily="18" charset="0"/>
              <a:ea typeface="新細明體" panose="02020500000000000000" pitchFamily="18" charset="-12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6</a:t>
            </a:fld>
            <a:endParaRPr lang="zh-TW" altLang="en-US"/>
          </a:p>
        </p:txBody>
      </p:sp>
    </p:spTree>
    <p:extLst>
      <p:ext uri="{BB962C8B-B14F-4D97-AF65-F5344CB8AC3E}">
        <p14:creationId xmlns:p14="http://schemas.microsoft.com/office/powerpoint/2010/main" val="1332781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495300" y="274638"/>
            <a:ext cx="8915400" cy="1184511"/>
          </a:xfrm>
        </p:spPr>
        <p:txBody>
          <a:bodyPr>
            <a:normAutofit/>
          </a:bodyPr>
          <a:lstStyle/>
          <a:p>
            <a:r>
              <a:rPr lang="en-US" altLang="zh-TW" sz="2800" b="1" dirty="0">
                <a:latin typeface="Times New Roman" panose="02020603050405020304" pitchFamily="18" charset="0"/>
                <a:cs typeface="Times New Roman" panose="02020603050405020304" pitchFamily="18" charset="0"/>
              </a:rPr>
              <a:t> (6) Assignment of Responsibilities and </a:t>
            </a:r>
            <a:br>
              <a:rPr lang="en-US" altLang="zh-TW" sz="2800" b="1" dirty="0">
                <a:latin typeface="Times New Roman" panose="02020603050405020304" pitchFamily="18" charset="0"/>
                <a:cs typeface="Times New Roman" panose="02020603050405020304" pitchFamily="18" charset="0"/>
              </a:rPr>
            </a:br>
            <a:r>
              <a:rPr lang="en-US" altLang="zh-TW" sz="2800" b="1" dirty="0">
                <a:latin typeface="Times New Roman" panose="02020603050405020304" pitchFamily="18" charset="0"/>
                <a:cs typeface="Times New Roman" panose="02020603050405020304" pitchFamily="18" charset="0"/>
              </a:rPr>
              <a:t>Roles of the Joint Partners</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p:cNvSpPr>
            <a:spLocks noGrp="1"/>
          </p:cNvSpPr>
          <p:nvPr>
            <p:ph idx="1"/>
          </p:nvPr>
        </p:nvSpPr>
        <p:spPr>
          <a:xfrm>
            <a:off x="495300" y="1692613"/>
            <a:ext cx="8915400" cy="4663737"/>
          </a:xfrm>
        </p:spPr>
        <p:txBody>
          <a:bodyPr/>
          <a:lstStyle/>
          <a:p>
            <a:pPr marL="0" indent="0" algn="just" eaLnBrk="1" hangingPunct="1">
              <a:lnSpc>
                <a:spcPct val="150000"/>
              </a:lnSpc>
              <a:buNone/>
            </a:pPr>
            <a:r>
              <a:rPr lang="en-US" altLang="zh-TW" dirty="0">
                <a:latin typeface="Times New Roman" panose="02020603050405020304" pitchFamily="18" charset="0"/>
                <a:cs typeface="Times New Roman" panose="02020603050405020304" pitchFamily="18" charset="0"/>
              </a:rPr>
              <a:t>For applications of joint partners, please state the assignment</a:t>
            </a:r>
            <a:r>
              <a:rPr lang="zh-TW" altLang="en-US" dirty="0">
                <a:latin typeface="Times New Roman" panose="02020603050405020304" pitchFamily="18" charset="0"/>
                <a:cs typeface="Times New Roman" panose="02020603050405020304" pitchFamily="18" charset="0"/>
              </a:rPr>
              <a:t> </a:t>
            </a:r>
            <a:r>
              <a:rPr lang="en-US" altLang="zh-TW" dirty="0">
                <a:latin typeface="Times New Roman" panose="02020603050405020304" pitchFamily="18" charset="0"/>
                <a:cs typeface="Times New Roman" panose="02020603050405020304" pitchFamily="18" charset="0"/>
              </a:rPr>
              <a:t>of responsibilities and the role defined for each participant.</a:t>
            </a:r>
            <a:endParaRPr lang="zh-TW" altLang="en-US" dirty="0">
              <a:latin typeface="Times New Roman" panose="02020603050405020304" pitchFamily="18" charset="0"/>
              <a:ea typeface="新細明體" panose="02020500000000000000" pitchFamily="18" charset="-120"/>
              <a:cs typeface="Times New Roman" panose="02020603050405020304" pitchFamily="18" charset="0"/>
            </a:endParaRPr>
          </a:p>
          <a:p>
            <a:pPr marL="0" indent="0" eaLnBrk="1" hangingPunct="1">
              <a:lnSpc>
                <a:spcPct val="90000"/>
              </a:lnSpc>
              <a:buNone/>
            </a:pPr>
            <a:endParaRPr lang="en-US" altLang="zh-TW" sz="2400" dirty="0">
              <a:latin typeface="Times New Roman" panose="02020603050405020304" pitchFamily="18" charset="0"/>
              <a:ea typeface="新細明體" panose="02020500000000000000" pitchFamily="18" charset="-120"/>
              <a:cs typeface="Times New Roman" panose="02020603050405020304" pitchFamily="18" charset="0"/>
            </a:endParaRPr>
          </a:p>
          <a:p>
            <a:pPr marL="0" indent="0" eaLnBrk="1" hangingPunct="1">
              <a:lnSpc>
                <a:spcPct val="90000"/>
              </a:lnSpc>
              <a:buNone/>
            </a:pPr>
            <a:endParaRPr lang="zh-TW" altLang="en-US" sz="2400" dirty="0">
              <a:latin typeface="Times New Roman" panose="02020603050405020304" pitchFamily="18" charset="0"/>
              <a:ea typeface="新細明體" panose="02020500000000000000" pitchFamily="18" charset="-12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altLang="zh-TW" dirty="0">
              <a:latin typeface="Times New Roman" panose="02020603050405020304" pitchFamily="18" charset="0"/>
              <a:cs typeface="Times New Roman" panose="02020603050405020304" pitchFamily="18" charset="0"/>
            </a:endParaRPr>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7</a:t>
            </a:fld>
            <a:endParaRPr lang="zh-TW" altLang="en-US"/>
          </a:p>
        </p:txBody>
      </p:sp>
    </p:spTree>
    <p:extLst>
      <p:ext uri="{BB962C8B-B14F-4D97-AF65-F5344CB8AC3E}">
        <p14:creationId xmlns:p14="http://schemas.microsoft.com/office/powerpoint/2010/main" val="1022807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495300" y="32116"/>
            <a:ext cx="8915400" cy="1184511"/>
          </a:xfrm>
        </p:spPr>
        <p:txBody>
          <a:bodyPr>
            <a:normAutofit/>
          </a:bodyPr>
          <a:lstStyle/>
          <a:p>
            <a:r>
              <a:rPr lang="en-US" altLang="zh-TW" sz="2800" b="1" dirty="0">
                <a:latin typeface="Times New Roman" panose="02020603050405020304" pitchFamily="18" charset="0"/>
                <a:cs typeface="Times New Roman" panose="02020603050405020304" pitchFamily="18" charset="0"/>
              </a:rPr>
              <a:t> </a:t>
            </a:r>
            <a:r>
              <a:rPr lang="en-US" altLang="zh-TW" sz="2800" b="1" dirty="0">
                <a:solidFill>
                  <a:schemeClr val="tx1"/>
                </a:solidFill>
                <a:latin typeface="Times New Roman" panose="02020603050405020304" pitchFamily="18" charset="0"/>
                <a:cs typeface="Times New Roman" panose="02020603050405020304" pitchFamily="18" charset="0"/>
              </a:rPr>
              <a:t>(7) Investment Requirements </a:t>
            </a:r>
            <a:br>
              <a:rPr lang="en-US" altLang="zh-TW" sz="2800" b="1" dirty="0">
                <a:solidFill>
                  <a:schemeClr val="tx1"/>
                </a:solidFill>
                <a:latin typeface="Times New Roman" panose="02020603050405020304" pitchFamily="18" charset="0"/>
                <a:cs typeface="Times New Roman" panose="02020603050405020304" pitchFamily="18" charset="0"/>
              </a:rPr>
            </a:br>
            <a:r>
              <a:rPr lang="en-US" altLang="zh-TW" sz="2800" b="1" dirty="0">
                <a:solidFill>
                  <a:schemeClr val="tx1"/>
                </a:solidFill>
                <a:latin typeface="Times New Roman" panose="02020603050405020304" pitchFamily="18" charset="0"/>
                <a:cs typeface="Times New Roman" panose="02020603050405020304" pitchFamily="18" charset="0"/>
              </a:rPr>
              <a:t>        </a:t>
            </a:r>
            <a:r>
              <a:rPr lang="en-US" altLang="zh-TW" sz="2800" b="1" dirty="0" smtClean="0">
                <a:solidFill>
                  <a:schemeClr val="tx1"/>
                </a:solidFill>
                <a:latin typeface="Times New Roman" panose="02020603050405020304" pitchFamily="18" charset="0"/>
                <a:cs typeface="Times New Roman" panose="02020603050405020304" pitchFamily="18" charset="0"/>
              </a:rPr>
              <a:t>- </a:t>
            </a:r>
            <a:r>
              <a:rPr lang="en-US" altLang="zh-TW" sz="2800" b="1" dirty="0">
                <a:solidFill>
                  <a:schemeClr val="tx1"/>
                </a:solidFill>
                <a:latin typeface="Times New Roman" panose="02020603050405020304" pitchFamily="18" charset="0"/>
                <a:cs typeface="Times New Roman" panose="02020603050405020304" pitchFamily="18" charset="0"/>
              </a:rPr>
              <a:t>Investment in Manufacturing</a:t>
            </a:r>
            <a:endParaRPr lang="zh-TW" altLang="en-US" dirty="0">
              <a:latin typeface="Times New Roman" panose="02020603050405020304" pitchFamily="18" charset="0"/>
              <a:cs typeface="Times New Roman" panose="02020603050405020304" pitchFamily="18" charset="0"/>
            </a:endParaRPr>
          </a:p>
        </p:txBody>
      </p:sp>
      <p:sp>
        <p:nvSpPr>
          <p:cNvPr id="4" name="內容版面配置區 3"/>
          <p:cNvSpPr>
            <a:spLocks noGrp="1"/>
          </p:cNvSpPr>
          <p:nvPr>
            <p:ph idx="1"/>
          </p:nvPr>
        </p:nvSpPr>
        <p:spPr>
          <a:xfrm>
            <a:off x="495300" y="1196044"/>
            <a:ext cx="8915400" cy="1371600"/>
          </a:xfrm>
        </p:spPr>
        <p:txBody>
          <a:bodyPr>
            <a:normAutofit/>
          </a:bodyPr>
          <a:lstStyle/>
          <a:p>
            <a:pPr marL="0" indent="0" eaLnBrk="1" hangingPunct="1">
              <a:buNone/>
            </a:pPr>
            <a:r>
              <a:rPr lang="en-US" altLang="zh-TW" sz="1800" dirty="0">
                <a:solidFill>
                  <a:srgbClr val="000000"/>
                </a:solidFill>
                <a:latin typeface="Times New Roman" panose="02020603050405020304" pitchFamily="18" charset="0"/>
                <a:cs typeface="Times New Roman" panose="02020603050405020304" pitchFamily="18" charset="0"/>
              </a:rPr>
              <a:t>Please provide the following information regarding the principal investment plan</a:t>
            </a:r>
            <a:r>
              <a:rPr lang="zh-TW" altLang="en-US" sz="1800" dirty="0">
                <a:solidFill>
                  <a:srgbClr val="000000"/>
                </a:solidFill>
                <a:latin typeface="Times New Roman" panose="02020603050405020304" pitchFamily="18" charset="0"/>
                <a:cs typeface="Times New Roman" panose="02020603050405020304" pitchFamily="18" charset="0"/>
              </a:rPr>
              <a:t>：</a:t>
            </a:r>
            <a:endParaRPr lang="en-US" altLang="zh-TW" sz="1800" dirty="0">
              <a:solidFill>
                <a:srgbClr val="000000"/>
              </a:solidFill>
              <a:latin typeface="Times New Roman" panose="02020603050405020304" pitchFamily="18" charset="0"/>
              <a:cs typeface="Times New Roman" panose="02020603050405020304" pitchFamily="18" charset="0"/>
            </a:endParaRPr>
          </a:p>
          <a:p>
            <a:pPr marL="327025" indent="-327025" eaLnBrk="1" hangingPunct="1">
              <a:buFontTx/>
              <a:buAutoNum type="arabicPeriod"/>
            </a:pPr>
            <a:r>
              <a:rPr lang="en-US" altLang="zh-TW" sz="1800" dirty="0">
                <a:solidFill>
                  <a:srgbClr val="000000"/>
                </a:solidFill>
                <a:latin typeface="Times New Roman" panose="02020603050405020304" pitchFamily="18" charset="0"/>
                <a:cs typeface="Times New Roman" panose="02020603050405020304" pitchFamily="18" charset="0"/>
              </a:rPr>
              <a:t>Manufacturing investment plan in Taiwan and the schedule.</a:t>
            </a:r>
          </a:p>
          <a:p>
            <a:pPr marL="327025" indent="-327025" eaLnBrk="1" hangingPunct="1">
              <a:buFontTx/>
              <a:buAutoNum type="arabicPeriod"/>
            </a:pPr>
            <a:r>
              <a:rPr lang="en-US" altLang="zh-TW" sz="1800" dirty="0">
                <a:solidFill>
                  <a:srgbClr val="000000"/>
                </a:solidFill>
                <a:latin typeface="Times New Roman" panose="02020603050405020304" pitchFamily="18" charset="0"/>
                <a:cs typeface="Times New Roman" panose="02020603050405020304" pitchFamily="18" charset="0"/>
              </a:rPr>
              <a:t>Additional domestic manpower hiring plan in Taiwan and the schedule.</a:t>
            </a:r>
          </a:p>
          <a:p>
            <a:pPr marL="327025" indent="-327025" eaLnBrk="1" hangingPunct="1">
              <a:buFontTx/>
              <a:buAutoNum type="arabicPeriod"/>
            </a:pPr>
            <a:r>
              <a:rPr lang="en-US" altLang="zh-TW" sz="1800" dirty="0">
                <a:solidFill>
                  <a:srgbClr val="000000"/>
                </a:solidFill>
                <a:latin typeface="Times New Roman" panose="02020603050405020304" pitchFamily="18" charset="0"/>
                <a:cs typeface="Times New Roman" panose="02020603050405020304" pitchFamily="18" charset="0"/>
              </a:rPr>
              <a:t>Additional procurement plan in Taiwan and the schedule.</a:t>
            </a:r>
          </a:p>
        </p:txBody>
      </p:sp>
      <p:sp>
        <p:nvSpPr>
          <p:cNvPr id="2" name="投影片編號版面配置區 1"/>
          <p:cNvSpPr>
            <a:spLocks noGrp="1"/>
          </p:cNvSpPr>
          <p:nvPr>
            <p:ph type="sldNum" sz="quarter" idx="4"/>
          </p:nvPr>
        </p:nvSpPr>
        <p:spPr>
          <a:xfrm>
            <a:off x="7650537" y="6490821"/>
            <a:ext cx="2228850" cy="365125"/>
          </a:xfrm>
        </p:spPr>
        <p:txBody>
          <a:bodyPr/>
          <a:lstStyle/>
          <a:p>
            <a:fld id="{F3C309A5-DA45-4849-9D95-4803F6163780}" type="slidenum">
              <a:rPr lang="zh-TW" altLang="en-US" smtClean="0"/>
              <a:t>8</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2106682493"/>
              </p:ext>
            </p:extLst>
          </p:nvPr>
        </p:nvGraphicFramePr>
        <p:xfrm>
          <a:off x="197067" y="2600643"/>
          <a:ext cx="9511866" cy="3092819"/>
        </p:xfrm>
        <a:graphic>
          <a:graphicData uri="http://schemas.openxmlformats.org/drawingml/2006/table">
            <a:tbl>
              <a:tblPr firstRow="1" bandRow="1">
                <a:tableStyleId>{5C22544A-7EE6-4342-B048-85BDC9FD1C3A}</a:tableStyleId>
              </a:tblPr>
              <a:tblGrid>
                <a:gridCol w="1457722">
                  <a:extLst>
                    <a:ext uri="{9D8B030D-6E8A-4147-A177-3AD203B41FA5}">
                      <a16:colId xmlns:a16="http://schemas.microsoft.com/office/drawing/2014/main" xmlns="" val="3798712852"/>
                    </a:ext>
                  </a:extLst>
                </a:gridCol>
                <a:gridCol w="1150592">
                  <a:extLst>
                    <a:ext uri="{9D8B030D-6E8A-4147-A177-3AD203B41FA5}">
                      <a16:colId xmlns:a16="http://schemas.microsoft.com/office/drawing/2014/main" xmlns="" val="3110441572"/>
                    </a:ext>
                  </a:extLst>
                </a:gridCol>
                <a:gridCol w="1150592">
                  <a:extLst>
                    <a:ext uri="{9D8B030D-6E8A-4147-A177-3AD203B41FA5}">
                      <a16:colId xmlns:a16="http://schemas.microsoft.com/office/drawing/2014/main" xmlns="" val="3748633562"/>
                    </a:ext>
                  </a:extLst>
                </a:gridCol>
                <a:gridCol w="1150592">
                  <a:extLst>
                    <a:ext uri="{9D8B030D-6E8A-4147-A177-3AD203B41FA5}">
                      <a16:colId xmlns:a16="http://schemas.microsoft.com/office/drawing/2014/main" xmlns="" val="304114357"/>
                    </a:ext>
                  </a:extLst>
                </a:gridCol>
                <a:gridCol w="1150592">
                  <a:extLst>
                    <a:ext uri="{9D8B030D-6E8A-4147-A177-3AD203B41FA5}">
                      <a16:colId xmlns:a16="http://schemas.microsoft.com/office/drawing/2014/main" xmlns="" val="4211815104"/>
                    </a:ext>
                  </a:extLst>
                </a:gridCol>
                <a:gridCol w="1150592">
                  <a:extLst>
                    <a:ext uri="{9D8B030D-6E8A-4147-A177-3AD203B41FA5}">
                      <a16:colId xmlns:a16="http://schemas.microsoft.com/office/drawing/2014/main" xmlns="" val="3431699113"/>
                    </a:ext>
                  </a:extLst>
                </a:gridCol>
                <a:gridCol w="1150592">
                  <a:extLst>
                    <a:ext uri="{9D8B030D-6E8A-4147-A177-3AD203B41FA5}">
                      <a16:colId xmlns:a16="http://schemas.microsoft.com/office/drawing/2014/main" xmlns="" val="1695956121"/>
                    </a:ext>
                  </a:extLst>
                </a:gridCol>
                <a:gridCol w="1150592">
                  <a:extLst>
                    <a:ext uri="{9D8B030D-6E8A-4147-A177-3AD203B41FA5}">
                      <a16:colId xmlns:a16="http://schemas.microsoft.com/office/drawing/2014/main" xmlns="" val="1797319440"/>
                    </a:ext>
                  </a:extLst>
                </a:gridCol>
              </a:tblGrid>
              <a:tr h="409045">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1</a:t>
                      </a:r>
                      <a:r>
                        <a:rPr lang="en-US" altLang="zh-TW" sz="1200" baseline="30000" dirty="0" smtClean="0">
                          <a:latin typeface="Times New Roman" panose="02020603050405020304" pitchFamily="18" charset="0"/>
                          <a:ea typeface="微軟正黑體" panose="020B0604030504040204" pitchFamily="34" charset="-120"/>
                          <a:cs typeface="Times New Roman" panose="02020603050405020304" pitchFamily="18" charset="0"/>
                        </a:rPr>
                        <a:t>st </a:t>
                      </a: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 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2</a:t>
                      </a:r>
                      <a:r>
                        <a:rPr lang="en-US" altLang="zh-TW" sz="1200" baseline="30000" dirty="0" smtClean="0">
                          <a:latin typeface="Times New Roman" panose="02020603050405020304" pitchFamily="18" charset="0"/>
                          <a:ea typeface="微軟正黑體" panose="020B0604030504040204" pitchFamily="34" charset="-120"/>
                          <a:cs typeface="Times New Roman" panose="02020603050405020304" pitchFamily="18" charset="0"/>
                        </a:rPr>
                        <a:t>nd</a:t>
                      </a: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 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Year</a:t>
                      </a:r>
                    </a:p>
                    <a:p>
                      <a:pPr algn="ct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3</a:t>
                      </a:r>
                      <a:r>
                        <a:rPr lang="en-US" altLang="zh-TW" sz="1200" baseline="30000" dirty="0" smtClean="0">
                          <a:latin typeface="Times New Roman" panose="02020603050405020304" pitchFamily="18" charset="0"/>
                          <a:ea typeface="微軟正黑體" panose="020B0604030504040204" pitchFamily="34" charset="-120"/>
                          <a:cs typeface="Times New Roman" panose="02020603050405020304" pitchFamily="18" charset="0"/>
                        </a:rPr>
                        <a:t>rd</a:t>
                      </a: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 Year</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Year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4</a:t>
                      </a:r>
                      <a:r>
                        <a:rPr kumimoji="0" lang="en-US" altLang="zh-TW" sz="1200" b="1" i="0" u="none" strike="noStrike" kern="1200" cap="none" spc="0" normalizeH="0" baseline="3000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th</a:t>
                      </a: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 Year</a:t>
                      </a:r>
                      <a:endParaRPr kumimoji="0" lang="zh-TW" altLang="en-US" sz="1200" b="1" i="0" u="none" strike="noStrike" kern="1200" cap="none" spc="0" normalizeH="0" baseline="0" noProof="0" dirty="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Year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5</a:t>
                      </a:r>
                      <a:r>
                        <a:rPr kumimoji="0" lang="en-US" altLang="zh-TW" sz="1200" b="1" i="0" u="none" strike="noStrike" kern="1200" cap="none" spc="0" normalizeH="0" baseline="3000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th</a:t>
                      </a: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 Year</a:t>
                      </a:r>
                      <a:endParaRPr kumimoji="0" lang="zh-TW" altLang="en-US" sz="1200" b="1" i="0" u="none" strike="noStrike" kern="1200" cap="none" spc="0" normalizeH="0" baseline="0" noProof="0" dirty="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smtClean="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Total</a:t>
                      </a:r>
                      <a:endParaRPr kumimoji="0" lang="zh-TW" altLang="en-US" sz="1200" b="1" i="0" u="none" strike="noStrike" kern="1200" cap="none" spc="0" normalizeH="0" baseline="0" noProof="0" dirty="0">
                        <a:ln>
                          <a:noFill/>
                        </a:ln>
                        <a:solidFill>
                          <a:srgbClr val="FFFFFF"/>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2"/>
                    </a:solidFill>
                  </a:tcPr>
                </a:tc>
                <a:extLst>
                  <a:ext uri="{0D108BD9-81ED-4DB2-BD59-A6C34878D82A}">
                    <a16:rowId xmlns:a16="http://schemas.microsoft.com/office/drawing/2014/main" xmlns="" val="1339595780"/>
                  </a:ext>
                </a:extLst>
              </a:tr>
              <a:tr h="409045">
                <a:tc rowSpan="2">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Manufacturing Investment</a:t>
                      </a:r>
                    </a:p>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(Unit: NT$100 million)</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 OO</a:t>
                      </a:r>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3428813503"/>
                  </a:ext>
                </a:extLst>
              </a:tr>
              <a:tr h="498698">
                <a:tc vMerge="1">
                  <a:txBody>
                    <a:bodyPr/>
                    <a:lstStyle/>
                    <a:p>
                      <a:endParaRPr lang="zh-TW" altLang="en-US" sz="1600"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2494935882"/>
                  </a:ext>
                </a:extLst>
              </a:tr>
              <a:tr h="409045">
                <a:tc rowSpan="2">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Additional domestic manpower hired</a:t>
                      </a:r>
                    </a:p>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(Unit: persons)</a:t>
                      </a:r>
                    </a:p>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 </a:t>
                      </a: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OO</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1619528928"/>
                  </a:ext>
                </a:extLst>
              </a:tr>
              <a:tr h="495871">
                <a:tc vMerge="1">
                  <a:txBody>
                    <a:bodyPr/>
                    <a:lstStyle/>
                    <a:p>
                      <a:endParaRPr lang="zh-TW" altLang="en-US" sz="1600"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903651214"/>
                  </a:ext>
                </a:extLst>
              </a:tr>
              <a:tr h="409045">
                <a:tc rowSpan="2">
                  <a:txBody>
                    <a:bodyPr/>
                    <a:lstStyle/>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Additional procurements</a:t>
                      </a:r>
                    </a:p>
                    <a:p>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(Unit: NT$100 million)</a:t>
                      </a:r>
                      <a:endParaRPr lang="zh-TW" altLang="en-US" sz="1200" dirty="0" smtClean="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dirty="0" smtClean="0">
                          <a:latin typeface="Times New Roman" panose="02020603050405020304" pitchFamily="18" charset="0"/>
                          <a:ea typeface="微軟正黑體" panose="020B0604030504040204" pitchFamily="34" charset="-120"/>
                          <a:cs typeface="Times New Roman" panose="02020603050405020304" pitchFamily="18" charset="0"/>
                        </a:rPr>
                        <a:t>Item </a:t>
                      </a: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OO</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513021563"/>
                  </a:ext>
                </a:extLst>
              </a:tr>
              <a:tr h="409045">
                <a:tc vMerge="1">
                  <a:txBody>
                    <a:bodyPr/>
                    <a:lstStyle/>
                    <a:p>
                      <a:endParaRPr lang="zh-TW" altLang="en-US" sz="1600"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rPr>
                        <a:t>…</a:t>
                      </a:r>
                      <a:endParaRPr kumimoji="0" lang="zh-TW"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tc>
                  <a:txBody>
                    <a:bodyPr/>
                    <a:lstStyle/>
                    <a:p>
                      <a:endParaRPr lang="zh-TW" altLang="en-US" sz="1200" dirty="0">
                        <a:latin typeface="Times New Roman" panose="02020603050405020304" pitchFamily="18" charset="0"/>
                        <a:ea typeface="微軟正黑體" panose="020B0604030504040204" pitchFamily="34" charset="-120"/>
                        <a:cs typeface="Times New Roman" panose="02020603050405020304" pitchFamily="18" charset="0"/>
                      </a:endParaRPr>
                    </a:p>
                  </a:txBody>
                  <a:tcPr>
                    <a:solidFill>
                      <a:schemeClr val="bg1">
                        <a:lumMod val="85000"/>
                      </a:schemeClr>
                    </a:solidFill>
                  </a:tcPr>
                </a:tc>
                <a:extLst>
                  <a:ext uri="{0D108BD9-81ED-4DB2-BD59-A6C34878D82A}">
                    <a16:rowId xmlns:a16="http://schemas.microsoft.com/office/drawing/2014/main" xmlns="" val="2855605307"/>
                  </a:ext>
                </a:extLst>
              </a:tr>
            </a:tbl>
          </a:graphicData>
        </a:graphic>
      </p:graphicFrame>
      <p:sp>
        <p:nvSpPr>
          <p:cNvPr id="6" name="Rectangle 3"/>
          <p:cNvSpPr txBox="1">
            <a:spLocks noChangeArrowheads="1"/>
          </p:cNvSpPr>
          <p:nvPr/>
        </p:nvSpPr>
        <p:spPr bwMode="auto">
          <a:xfrm>
            <a:off x="197067" y="5935921"/>
            <a:ext cx="9213633" cy="66147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762000" rtl="0" eaLnBrk="0" fontAlgn="base" hangingPunct="0">
              <a:spcBef>
                <a:spcPct val="20000"/>
              </a:spcBef>
              <a:spcAft>
                <a:spcPct val="0"/>
              </a:spcAft>
              <a:buFont typeface="Arial" panose="020B0604020202020204" pitchFamily="34" charset="0"/>
              <a:buChar char="•"/>
              <a:defRPr kumimoji="1" sz="3200">
                <a:solidFill>
                  <a:schemeClr val="tx1"/>
                </a:solidFill>
                <a:latin typeface="+mn-lt"/>
                <a:ea typeface="+mn-ea"/>
                <a:cs typeface="+mn-cs"/>
              </a:defRPr>
            </a:lvl1pPr>
            <a:lvl2pPr marL="742950" indent="-285750" algn="l" defTabSz="762000" rtl="0" eaLnBrk="0" fontAlgn="base" hangingPunct="0">
              <a:spcBef>
                <a:spcPct val="20000"/>
              </a:spcBef>
              <a:spcAft>
                <a:spcPct val="0"/>
              </a:spcAft>
              <a:buFont typeface="Arial" panose="020B0604020202020204" pitchFamily="34" charset="0"/>
              <a:buChar char="–"/>
              <a:defRPr kumimoji="1" sz="2800">
                <a:solidFill>
                  <a:schemeClr val="tx1"/>
                </a:solidFill>
                <a:latin typeface="+mn-lt"/>
                <a:ea typeface="+mn-ea"/>
              </a:defRPr>
            </a:lvl2pPr>
            <a:lvl3pPr marL="1143000" indent="-228600" algn="l" defTabSz="762000" rtl="0" eaLnBrk="0" fontAlgn="base" hangingPunct="0">
              <a:spcBef>
                <a:spcPct val="20000"/>
              </a:spcBef>
              <a:spcAft>
                <a:spcPct val="0"/>
              </a:spcAft>
              <a:buFont typeface="Arial" panose="020B0604020202020204" pitchFamily="34" charset="0"/>
              <a:buChar char="•"/>
              <a:defRPr kumimoji="1" sz="2400">
                <a:solidFill>
                  <a:schemeClr val="tx1"/>
                </a:solidFill>
                <a:latin typeface="+mn-lt"/>
                <a:ea typeface="+mn-ea"/>
              </a:defRPr>
            </a:lvl3pPr>
            <a:lvl4pPr marL="1600200" indent="-228600" algn="l" defTabSz="762000"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4pPr>
            <a:lvl5pPr marL="2057400" indent="-228600" algn="l" defTabSz="762000" rtl="0" eaLnBrk="0" fontAlgn="base" hangingPunct="0">
              <a:spcBef>
                <a:spcPct val="20000"/>
              </a:spcBef>
              <a:spcAft>
                <a:spcPct val="0"/>
              </a:spcAft>
              <a:buFont typeface="Arial" panose="020B0604020202020204" pitchFamily="34" charset="0"/>
              <a:buChar char="•"/>
              <a:defRPr kumimoji="1" sz="2000">
                <a:solidFill>
                  <a:schemeClr val="tx1"/>
                </a:solidFill>
                <a:latin typeface="+mn-lt"/>
                <a:ea typeface="+mn-ea"/>
              </a:defRPr>
            </a:lvl5pPr>
            <a:lvl6pPr marL="2514600" indent="-228600" algn="l" defTabSz="762000" rtl="0" fontAlgn="base">
              <a:spcBef>
                <a:spcPct val="20000"/>
              </a:spcBef>
              <a:spcAft>
                <a:spcPct val="0"/>
              </a:spcAft>
              <a:buFont typeface="Arial" charset="0"/>
              <a:buChar char="•"/>
              <a:defRPr kumimoji="1" sz="2000">
                <a:solidFill>
                  <a:schemeClr val="tx1"/>
                </a:solidFill>
                <a:latin typeface="+mn-lt"/>
                <a:ea typeface="+mn-ea"/>
              </a:defRPr>
            </a:lvl6pPr>
            <a:lvl7pPr marL="2971800" indent="-228600" algn="l" defTabSz="762000" rtl="0" fontAlgn="base">
              <a:spcBef>
                <a:spcPct val="20000"/>
              </a:spcBef>
              <a:spcAft>
                <a:spcPct val="0"/>
              </a:spcAft>
              <a:buFont typeface="Arial" charset="0"/>
              <a:buChar char="•"/>
              <a:defRPr kumimoji="1" sz="2000">
                <a:solidFill>
                  <a:schemeClr val="tx1"/>
                </a:solidFill>
                <a:latin typeface="+mn-lt"/>
                <a:ea typeface="+mn-ea"/>
              </a:defRPr>
            </a:lvl7pPr>
            <a:lvl8pPr marL="3429000" indent="-228600" algn="l" defTabSz="762000" rtl="0" fontAlgn="base">
              <a:spcBef>
                <a:spcPct val="20000"/>
              </a:spcBef>
              <a:spcAft>
                <a:spcPct val="0"/>
              </a:spcAft>
              <a:buFont typeface="Arial" charset="0"/>
              <a:buChar char="•"/>
              <a:defRPr kumimoji="1" sz="2000">
                <a:solidFill>
                  <a:schemeClr val="tx1"/>
                </a:solidFill>
                <a:latin typeface="+mn-lt"/>
                <a:ea typeface="+mn-ea"/>
              </a:defRPr>
            </a:lvl8pPr>
            <a:lvl9pPr marL="3886200" indent="-228600" algn="l" defTabSz="762000" rtl="0" fontAlgn="base">
              <a:spcBef>
                <a:spcPct val="20000"/>
              </a:spcBef>
              <a:spcAft>
                <a:spcPct val="0"/>
              </a:spcAft>
              <a:buFont typeface="Arial" charset="0"/>
              <a:buChar char="•"/>
              <a:defRPr kumimoji="1" sz="2000">
                <a:solidFill>
                  <a:schemeClr val="tx1"/>
                </a:solidFill>
                <a:latin typeface="+mn-lt"/>
                <a:ea typeface="+mn-ea"/>
              </a:defRPr>
            </a:lvl9pPr>
          </a:lstStyle>
          <a:p>
            <a:pPr marL="0" indent="0" eaLnBrk="1" hangingPunct="1">
              <a:buFont typeface="Arial" panose="020B0604020202020204" pitchFamily="34" charset="0"/>
              <a:buNone/>
            </a:pPr>
            <a:r>
              <a:rPr lang="en-US" altLang="zh-TW"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*1. It’s</a:t>
            </a:r>
            <a:r>
              <a:rPr lang="zh-TW" altLang="en-US"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the year to initiate the investment.</a:t>
            </a:r>
            <a:endParaRPr lang="en-US" altLang="zh-TW" sz="1200" kern="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endParaRPr>
          </a:p>
          <a:p>
            <a:pPr marL="363538" indent="-363538" eaLnBrk="1" hangingPunct="1">
              <a:buFont typeface="Arial" panose="020B0604020202020204" pitchFamily="34" charset="0"/>
              <a:buNone/>
            </a:pPr>
            <a:r>
              <a:rPr lang="en-US" altLang="zh-TW" sz="1200" kern="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2</a:t>
            </a:r>
            <a:r>
              <a:rPr lang="en-US" altLang="zh-TW" sz="12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sz="120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The investment </a:t>
            </a:r>
            <a:r>
              <a:rPr lang="en-US" altLang="zh-TW" sz="12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can be an existing ongoing  project initiated no longer than 2 years prior to the application date, or a future investment </a:t>
            </a:r>
            <a:r>
              <a:rPr lang="en-US" altLang="zh-TW" sz="1200" dirty="0" smtClean="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plan.</a:t>
            </a:r>
          </a:p>
        </p:txBody>
      </p:sp>
    </p:spTree>
    <p:extLst>
      <p:ext uri="{BB962C8B-B14F-4D97-AF65-F5344CB8AC3E}">
        <p14:creationId xmlns:p14="http://schemas.microsoft.com/office/powerpoint/2010/main" val="19038075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4a-idb">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4a-idb">
      <a:majorFont>
        <a:latin typeface="細明體"/>
        <a:ea typeface="細明體"/>
        <a:cs typeface=""/>
      </a:majorFont>
      <a:minorFont>
        <a:latin typeface="細明體"/>
        <a:ea typeface="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細明體" pitchFamily="49" charset="-120"/>
            <a:ea typeface="細明體" pitchFamily="49" charset="-12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0" i="0" u="none" strike="noStrike" cap="none" normalizeH="0" baseline="0" smtClean="0">
            <a:ln>
              <a:noFill/>
            </a:ln>
            <a:solidFill>
              <a:schemeClr val="tx1"/>
            </a:solidFill>
            <a:effectLst/>
            <a:latin typeface="細明體" pitchFamily="49" charset="-120"/>
            <a:ea typeface="細明體" pitchFamily="49" charset="-120"/>
          </a:defRPr>
        </a:defPPr>
      </a:lstStyle>
    </a:lnDef>
  </a:objectDefaults>
  <a:extraClrSchemeLst>
    <a:extraClrScheme>
      <a:clrScheme name="4a-id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4a-id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4a-id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4a-id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4a-id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4a-id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4a-id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1791</TotalTime>
  <Pages>24</Pages>
  <Words>873</Words>
  <Application>Microsoft Office PowerPoint</Application>
  <PresentationFormat>A4 紙張 (210x297 公釐)</PresentationFormat>
  <Paragraphs>134</Paragraphs>
  <Slides>11</Slides>
  <Notes>2</Notes>
  <HiddenSlides>0</HiddenSlides>
  <MMClips>0</MMClips>
  <ScaleCrop>false</ScaleCrop>
  <HeadingPairs>
    <vt:vector size="4" baseType="variant">
      <vt:variant>
        <vt:lpstr>佈景主題</vt:lpstr>
      </vt:variant>
      <vt:variant>
        <vt:i4>1</vt:i4>
      </vt:variant>
      <vt:variant>
        <vt:lpstr>投影片標題</vt:lpstr>
      </vt:variant>
      <vt:variant>
        <vt:i4>11</vt:i4>
      </vt:variant>
    </vt:vector>
  </HeadingPairs>
  <TitlesOfParts>
    <vt:vector size="12" baseType="lpstr">
      <vt:lpstr>1_4a-idb</vt:lpstr>
      <vt:lpstr>PowerPoint 簡報</vt:lpstr>
      <vt:lpstr>Guidelines for Presentation Preparation</vt:lpstr>
      <vt:lpstr>(1) Enterprise Profile</vt:lpstr>
      <vt:lpstr>(2) Project Background</vt:lpstr>
      <vt:lpstr>(3) Project Details and Strategies of Implementation</vt:lpstr>
      <vt:lpstr>(4) Benefits to Taiwan’s Industry</vt:lpstr>
      <vt:lpstr>(5) Resources and Risk Assessments</vt:lpstr>
      <vt:lpstr> (6) Assignment of Responsibilities and  Roles of the Joint Partners</vt:lpstr>
      <vt:lpstr> (7) Investment Requirements          - Investment in Manufacturing</vt:lpstr>
      <vt:lpstr>(7) Investment Requirements  - Investment in R&amp;D</vt:lpstr>
      <vt:lpstr>(8) Appendices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簡報注意事項</dc:title>
  <dc:creator>PEGGY</dc:creator>
  <cp:lastModifiedBy>許苑娥</cp:lastModifiedBy>
  <cp:revision>382</cp:revision>
  <cp:lastPrinted>2001-08-11T02:46:56Z</cp:lastPrinted>
  <dcterms:created xsi:type="dcterms:W3CDTF">1996-08-21T10:14:50Z</dcterms:created>
  <dcterms:modified xsi:type="dcterms:W3CDTF">2020-08-07T03:35:59Z</dcterms:modified>
</cp:coreProperties>
</file>