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60" r:id="rId1"/>
  </p:sldMasterIdLst>
  <p:notesMasterIdLst>
    <p:notesMasterId r:id="rId13"/>
  </p:notesMasterIdLst>
  <p:handoutMasterIdLst>
    <p:handoutMasterId r:id="rId14"/>
  </p:handoutMasterIdLst>
  <p:sldIdLst>
    <p:sldId id="279" r:id="rId2"/>
    <p:sldId id="290" r:id="rId3"/>
    <p:sldId id="291" r:id="rId4"/>
    <p:sldId id="292" r:id="rId5"/>
    <p:sldId id="293" r:id="rId6"/>
    <p:sldId id="294" r:id="rId7"/>
    <p:sldId id="295" r:id="rId8"/>
    <p:sldId id="296" r:id="rId9"/>
    <p:sldId id="297" r:id="rId10"/>
    <p:sldId id="298" r:id="rId11"/>
    <p:sldId id="289" r:id="rId12"/>
  </p:sldIdLst>
  <p:sldSz cx="9906000" cy="6858000" type="A4"/>
  <p:notesSz cx="6662738" cy="9820275"/>
  <p:defaultTextStyle>
    <a:defPPr>
      <a:defRPr lang="zh-TW"/>
    </a:defPPr>
    <a:lvl1pPr algn="l" rtl="0" eaLnBrk="0" fontAlgn="base" hangingPunct="0">
      <a:spcBef>
        <a:spcPct val="0"/>
      </a:spcBef>
      <a:spcAft>
        <a:spcPct val="0"/>
      </a:spcAft>
      <a:defRPr kumimoji="1" kern="1200">
        <a:solidFill>
          <a:schemeClr val="tx1"/>
        </a:solidFill>
        <a:latin typeface="細明體" panose="02020509000000000000" pitchFamily="49" charset="-120"/>
        <a:ea typeface="細明體" panose="02020509000000000000" pitchFamily="49" charset="-120"/>
        <a:cs typeface="+mn-cs"/>
      </a:defRPr>
    </a:lvl1pPr>
    <a:lvl2pPr marL="457200" algn="l" rtl="0" eaLnBrk="0" fontAlgn="base" hangingPunct="0">
      <a:spcBef>
        <a:spcPct val="0"/>
      </a:spcBef>
      <a:spcAft>
        <a:spcPct val="0"/>
      </a:spcAft>
      <a:defRPr kumimoji="1" kern="1200">
        <a:solidFill>
          <a:schemeClr val="tx1"/>
        </a:solidFill>
        <a:latin typeface="細明體" panose="02020509000000000000" pitchFamily="49" charset="-120"/>
        <a:ea typeface="細明體" panose="02020509000000000000" pitchFamily="49" charset="-120"/>
        <a:cs typeface="+mn-cs"/>
      </a:defRPr>
    </a:lvl2pPr>
    <a:lvl3pPr marL="914400" algn="l" rtl="0" eaLnBrk="0" fontAlgn="base" hangingPunct="0">
      <a:spcBef>
        <a:spcPct val="0"/>
      </a:spcBef>
      <a:spcAft>
        <a:spcPct val="0"/>
      </a:spcAft>
      <a:defRPr kumimoji="1" kern="1200">
        <a:solidFill>
          <a:schemeClr val="tx1"/>
        </a:solidFill>
        <a:latin typeface="細明體" panose="02020509000000000000" pitchFamily="49" charset="-120"/>
        <a:ea typeface="細明體" panose="02020509000000000000" pitchFamily="49" charset="-120"/>
        <a:cs typeface="+mn-cs"/>
      </a:defRPr>
    </a:lvl3pPr>
    <a:lvl4pPr marL="1371600" algn="l" rtl="0" eaLnBrk="0" fontAlgn="base" hangingPunct="0">
      <a:spcBef>
        <a:spcPct val="0"/>
      </a:spcBef>
      <a:spcAft>
        <a:spcPct val="0"/>
      </a:spcAft>
      <a:defRPr kumimoji="1" kern="1200">
        <a:solidFill>
          <a:schemeClr val="tx1"/>
        </a:solidFill>
        <a:latin typeface="細明體" panose="02020509000000000000" pitchFamily="49" charset="-120"/>
        <a:ea typeface="細明體" panose="02020509000000000000" pitchFamily="49" charset="-120"/>
        <a:cs typeface="+mn-cs"/>
      </a:defRPr>
    </a:lvl4pPr>
    <a:lvl5pPr marL="1828800" algn="l" rtl="0" eaLnBrk="0" fontAlgn="base" hangingPunct="0">
      <a:spcBef>
        <a:spcPct val="0"/>
      </a:spcBef>
      <a:spcAft>
        <a:spcPct val="0"/>
      </a:spcAft>
      <a:defRPr kumimoji="1" kern="1200">
        <a:solidFill>
          <a:schemeClr val="tx1"/>
        </a:solidFill>
        <a:latin typeface="細明體" panose="02020509000000000000" pitchFamily="49" charset="-120"/>
        <a:ea typeface="細明體" panose="02020509000000000000" pitchFamily="49" charset="-120"/>
        <a:cs typeface="+mn-cs"/>
      </a:defRPr>
    </a:lvl5pPr>
    <a:lvl6pPr marL="2286000" algn="l" defTabSz="914400" rtl="0" eaLnBrk="1" latinLnBrk="0" hangingPunct="1">
      <a:defRPr kumimoji="1" kern="1200">
        <a:solidFill>
          <a:schemeClr val="tx1"/>
        </a:solidFill>
        <a:latin typeface="細明體" panose="02020509000000000000" pitchFamily="49" charset="-120"/>
        <a:ea typeface="細明體" panose="02020509000000000000" pitchFamily="49" charset="-120"/>
        <a:cs typeface="+mn-cs"/>
      </a:defRPr>
    </a:lvl6pPr>
    <a:lvl7pPr marL="2743200" algn="l" defTabSz="914400" rtl="0" eaLnBrk="1" latinLnBrk="0" hangingPunct="1">
      <a:defRPr kumimoji="1" kern="1200">
        <a:solidFill>
          <a:schemeClr val="tx1"/>
        </a:solidFill>
        <a:latin typeface="細明體" panose="02020509000000000000" pitchFamily="49" charset="-120"/>
        <a:ea typeface="細明體" panose="02020509000000000000" pitchFamily="49" charset="-120"/>
        <a:cs typeface="+mn-cs"/>
      </a:defRPr>
    </a:lvl7pPr>
    <a:lvl8pPr marL="3200400" algn="l" defTabSz="914400" rtl="0" eaLnBrk="1" latinLnBrk="0" hangingPunct="1">
      <a:defRPr kumimoji="1" kern="1200">
        <a:solidFill>
          <a:schemeClr val="tx1"/>
        </a:solidFill>
        <a:latin typeface="細明體" panose="02020509000000000000" pitchFamily="49" charset="-120"/>
        <a:ea typeface="細明體" panose="02020509000000000000" pitchFamily="49" charset="-120"/>
        <a:cs typeface="+mn-cs"/>
      </a:defRPr>
    </a:lvl8pPr>
    <a:lvl9pPr marL="3657600" algn="l" defTabSz="914400" rtl="0" eaLnBrk="1" latinLnBrk="0" hangingPunct="1">
      <a:defRPr kumimoji="1" kern="1200">
        <a:solidFill>
          <a:schemeClr val="tx1"/>
        </a:solidFill>
        <a:latin typeface="細明體" panose="02020509000000000000" pitchFamily="49" charset="-120"/>
        <a:ea typeface="細明體" panose="02020509000000000000" pitchFamily="49" charset="-120"/>
        <a:cs typeface="+mn-cs"/>
      </a:defRPr>
    </a:lvl9pPr>
  </p:defaultTextStyle>
  <p:extLst>
    <p:ext uri="{EFAFB233-063F-42B5-8137-9DF3F51BA10A}">
      <p15:sldGuideLst xmlns="" xmlns:p15="http://schemas.microsoft.com/office/powerpoint/2012/main">
        <p15:guide id="1" orient="horz" pos="1712">
          <p15:clr>
            <a:srgbClr val="A4A3A4"/>
          </p15:clr>
        </p15:guide>
        <p15:guide id="2" pos="3120">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979" autoAdjust="0"/>
    <p:restoredTop sz="93971" autoAdjust="0"/>
  </p:normalViewPr>
  <p:slideViewPr>
    <p:cSldViewPr snapToGrid="0">
      <p:cViewPr>
        <p:scale>
          <a:sx n="56" d="100"/>
          <a:sy n="56" d="100"/>
        </p:scale>
        <p:origin x="-2270" y="-571"/>
      </p:cViewPr>
      <p:guideLst>
        <p:guide orient="horz" pos="1712"/>
        <p:guide pos="312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snapToGrid="0">
      <p:cViewPr varScale="1">
        <p:scale>
          <a:sx n="59" d="100"/>
          <a:sy n="59" d="100"/>
        </p:scale>
        <p:origin x="3259" y="8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7938" y="-1588"/>
            <a:ext cx="2854325" cy="438151"/>
          </a:xfrm>
          <a:prstGeom prst="rect">
            <a:avLst/>
          </a:prstGeom>
          <a:noFill/>
          <a:ln w="9525">
            <a:noFill/>
            <a:miter lim="800000"/>
            <a:headEnd/>
            <a:tailEnd/>
          </a:ln>
          <a:effectLst/>
        </p:spPr>
        <p:txBody>
          <a:bodyPr vert="horz" wrap="square" lIns="18924" tIns="0" rIns="18924" bIns="0" numCol="1" anchor="t" anchorCtr="0" compatLnSpc="1">
            <a:prstTxWarp prst="textNoShape">
              <a:avLst/>
            </a:prstTxWarp>
          </a:bodyPr>
          <a:lstStyle>
            <a:lvl1pPr defTabSz="760413" eaLnBrk="1" hangingPunct="1">
              <a:defRPr sz="1000" i="1"/>
            </a:lvl1pPr>
          </a:lstStyle>
          <a:p>
            <a:pPr>
              <a:defRPr/>
            </a:pPr>
            <a:endParaRPr lang="en-US" altLang="zh-TW"/>
          </a:p>
        </p:txBody>
      </p:sp>
      <p:sp>
        <p:nvSpPr>
          <p:cNvPr id="3075" name="Rectangle 3"/>
          <p:cNvSpPr>
            <a:spLocks noGrp="1" noChangeArrowheads="1"/>
          </p:cNvSpPr>
          <p:nvPr>
            <p:ph type="dt" sz="quarter" idx="1"/>
          </p:nvPr>
        </p:nvSpPr>
        <p:spPr bwMode="auto">
          <a:xfrm>
            <a:off x="3798888" y="-1588"/>
            <a:ext cx="2855912" cy="438151"/>
          </a:xfrm>
          <a:prstGeom prst="rect">
            <a:avLst/>
          </a:prstGeom>
          <a:noFill/>
          <a:ln w="9525">
            <a:noFill/>
            <a:miter lim="800000"/>
            <a:headEnd/>
            <a:tailEnd/>
          </a:ln>
          <a:effectLst/>
        </p:spPr>
        <p:txBody>
          <a:bodyPr vert="horz" wrap="square" lIns="18924" tIns="0" rIns="18924" bIns="0" numCol="1" anchor="t" anchorCtr="0" compatLnSpc="1">
            <a:prstTxWarp prst="textNoShape">
              <a:avLst/>
            </a:prstTxWarp>
          </a:bodyPr>
          <a:lstStyle>
            <a:lvl1pPr algn="r" defTabSz="760413" eaLnBrk="1" hangingPunct="1">
              <a:defRPr sz="1000" i="1"/>
            </a:lvl1pPr>
          </a:lstStyle>
          <a:p>
            <a:pPr>
              <a:defRPr/>
            </a:pPr>
            <a:endParaRPr lang="en-US" altLang="zh-TW"/>
          </a:p>
        </p:txBody>
      </p:sp>
      <p:sp>
        <p:nvSpPr>
          <p:cNvPr id="3076" name="Rectangle 4"/>
          <p:cNvSpPr>
            <a:spLocks noGrp="1" noChangeArrowheads="1"/>
          </p:cNvSpPr>
          <p:nvPr>
            <p:ph type="ftr" sz="quarter" idx="2"/>
          </p:nvPr>
        </p:nvSpPr>
        <p:spPr bwMode="auto">
          <a:xfrm>
            <a:off x="7938" y="9274175"/>
            <a:ext cx="2854325" cy="547688"/>
          </a:xfrm>
          <a:prstGeom prst="rect">
            <a:avLst/>
          </a:prstGeom>
          <a:noFill/>
          <a:ln w="9525">
            <a:noFill/>
            <a:miter lim="800000"/>
            <a:headEnd/>
            <a:tailEnd/>
          </a:ln>
          <a:effectLst/>
        </p:spPr>
        <p:txBody>
          <a:bodyPr vert="horz" wrap="square" lIns="18924" tIns="0" rIns="18924" bIns="0" numCol="1" anchor="b" anchorCtr="0" compatLnSpc="1">
            <a:prstTxWarp prst="textNoShape">
              <a:avLst/>
            </a:prstTxWarp>
          </a:bodyPr>
          <a:lstStyle>
            <a:lvl1pPr defTabSz="760413" eaLnBrk="1" hangingPunct="1">
              <a:defRPr sz="1000" i="1"/>
            </a:lvl1pPr>
          </a:lstStyle>
          <a:p>
            <a:pPr>
              <a:defRPr/>
            </a:pPr>
            <a:endParaRPr lang="en-US" altLang="zh-TW"/>
          </a:p>
        </p:txBody>
      </p:sp>
      <p:sp>
        <p:nvSpPr>
          <p:cNvPr id="3077" name="Rectangle 5"/>
          <p:cNvSpPr>
            <a:spLocks noGrp="1" noChangeArrowheads="1"/>
          </p:cNvSpPr>
          <p:nvPr>
            <p:ph type="sldNum" sz="quarter" idx="3"/>
          </p:nvPr>
        </p:nvSpPr>
        <p:spPr bwMode="auto">
          <a:xfrm>
            <a:off x="3798888" y="9274175"/>
            <a:ext cx="2855912" cy="547688"/>
          </a:xfrm>
          <a:prstGeom prst="rect">
            <a:avLst/>
          </a:prstGeom>
          <a:noFill/>
          <a:ln w="9525">
            <a:noFill/>
            <a:miter lim="800000"/>
            <a:headEnd/>
            <a:tailEnd/>
          </a:ln>
          <a:effectLst/>
        </p:spPr>
        <p:txBody>
          <a:bodyPr vert="horz" wrap="square" lIns="18924" tIns="0" rIns="18924" bIns="0" numCol="1" anchor="b" anchorCtr="0" compatLnSpc="1">
            <a:prstTxWarp prst="textNoShape">
              <a:avLst/>
            </a:prstTxWarp>
          </a:bodyPr>
          <a:lstStyle>
            <a:lvl1pPr algn="r" defTabSz="760413" eaLnBrk="1" hangingPunct="1">
              <a:defRPr sz="1000" i="1" smtClean="0"/>
            </a:lvl1pPr>
          </a:lstStyle>
          <a:p>
            <a:pPr>
              <a:defRPr/>
            </a:pPr>
            <a:fld id="{F4AC62CC-6185-40F4-8820-F53A989B9B6F}" type="slidenum">
              <a:rPr lang="en-US" altLang="zh-TW"/>
              <a:pPr>
                <a:defRPr/>
              </a:pPr>
              <a:t>‹#›</a:t>
            </a:fld>
            <a:endParaRPr lang="en-US" altLang="zh-TW"/>
          </a:p>
        </p:txBody>
      </p:sp>
    </p:spTree>
    <p:extLst>
      <p:ext uri="{BB962C8B-B14F-4D97-AF65-F5344CB8AC3E}">
        <p14:creationId xmlns:p14="http://schemas.microsoft.com/office/powerpoint/2010/main" val="32858829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7938" y="-1588"/>
            <a:ext cx="2854325" cy="438151"/>
          </a:xfrm>
          <a:prstGeom prst="rect">
            <a:avLst/>
          </a:prstGeom>
          <a:noFill/>
          <a:ln w="9525">
            <a:noFill/>
            <a:miter lim="800000"/>
            <a:headEnd/>
            <a:tailEnd/>
          </a:ln>
          <a:effectLst/>
        </p:spPr>
        <p:txBody>
          <a:bodyPr vert="horz" wrap="square" lIns="18924" tIns="0" rIns="18924" bIns="0" numCol="1" anchor="t" anchorCtr="0" compatLnSpc="1">
            <a:prstTxWarp prst="textNoShape">
              <a:avLst/>
            </a:prstTxWarp>
          </a:bodyPr>
          <a:lstStyle>
            <a:lvl1pPr defTabSz="760413" eaLnBrk="1" hangingPunct="1">
              <a:defRPr sz="1000" i="1">
                <a:latin typeface="Times New Roman" pitchFamily="18" charset="0"/>
                <a:ea typeface="新細明體" pitchFamily="18" charset="-120"/>
              </a:defRPr>
            </a:lvl1pPr>
          </a:lstStyle>
          <a:p>
            <a:pPr>
              <a:defRPr/>
            </a:pPr>
            <a:endParaRPr lang="en-US" altLang="zh-TW"/>
          </a:p>
        </p:txBody>
      </p:sp>
      <p:sp>
        <p:nvSpPr>
          <p:cNvPr id="2051" name="Rectangle 3"/>
          <p:cNvSpPr>
            <a:spLocks noGrp="1" noChangeArrowheads="1"/>
          </p:cNvSpPr>
          <p:nvPr>
            <p:ph type="dt" idx="1"/>
          </p:nvPr>
        </p:nvSpPr>
        <p:spPr bwMode="auto">
          <a:xfrm>
            <a:off x="3798888" y="-1588"/>
            <a:ext cx="2855912" cy="438151"/>
          </a:xfrm>
          <a:prstGeom prst="rect">
            <a:avLst/>
          </a:prstGeom>
          <a:noFill/>
          <a:ln w="9525">
            <a:noFill/>
            <a:miter lim="800000"/>
            <a:headEnd/>
            <a:tailEnd/>
          </a:ln>
          <a:effectLst/>
        </p:spPr>
        <p:txBody>
          <a:bodyPr vert="horz" wrap="square" lIns="18924" tIns="0" rIns="18924" bIns="0" numCol="1" anchor="t" anchorCtr="0" compatLnSpc="1">
            <a:prstTxWarp prst="textNoShape">
              <a:avLst/>
            </a:prstTxWarp>
          </a:bodyPr>
          <a:lstStyle>
            <a:lvl1pPr algn="r" defTabSz="760413" eaLnBrk="1" hangingPunct="1">
              <a:defRPr sz="1000" i="1">
                <a:latin typeface="Times New Roman" pitchFamily="18" charset="0"/>
                <a:ea typeface="新細明體" pitchFamily="18" charset="-120"/>
              </a:defRPr>
            </a:lvl1pPr>
          </a:lstStyle>
          <a:p>
            <a:pPr>
              <a:defRPr/>
            </a:pPr>
            <a:endParaRPr lang="en-US" altLang="zh-TW"/>
          </a:p>
        </p:txBody>
      </p:sp>
      <p:sp>
        <p:nvSpPr>
          <p:cNvPr id="2052" name="Rectangle 4"/>
          <p:cNvSpPr>
            <a:spLocks noGrp="1" noChangeArrowheads="1"/>
          </p:cNvSpPr>
          <p:nvPr>
            <p:ph type="ftr" sz="quarter" idx="4"/>
          </p:nvPr>
        </p:nvSpPr>
        <p:spPr bwMode="auto">
          <a:xfrm>
            <a:off x="7938" y="9274175"/>
            <a:ext cx="2854325" cy="547688"/>
          </a:xfrm>
          <a:prstGeom prst="rect">
            <a:avLst/>
          </a:prstGeom>
          <a:noFill/>
          <a:ln w="9525">
            <a:noFill/>
            <a:miter lim="800000"/>
            <a:headEnd/>
            <a:tailEnd/>
          </a:ln>
          <a:effectLst/>
        </p:spPr>
        <p:txBody>
          <a:bodyPr vert="horz" wrap="square" lIns="18924" tIns="0" rIns="18924" bIns="0" numCol="1" anchor="b" anchorCtr="0" compatLnSpc="1">
            <a:prstTxWarp prst="textNoShape">
              <a:avLst/>
            </a:prstTxWarp>
          </a:bodyPr>
          <a:lstStyle>
            <a:lvl1pPr defTabSz="760413" eaLnBrk="1" hangingPunct="1">
              <a:defRPr sz="1000" i="1">
                <a:latin typeface="Times New Roman" pitchFamily="18" charset="0"/>
                <a:ea typeface="新細明體" pitchFamily="18" charset="-120"/>
              </a:defRPr>
            </a:lvl1pPr>
          </a:lstStyle>
          <a:p>
            <a:pPr>
              <a:defRPr/>
            </a:pPr>
            <a:endParaRPr lang="en-US" altLang="zh-TW"/>
          </a:p>
        </p:txBody>
      </p:sp>
      <p:sp>
        <p:nvSpPr>
          <p:cNvPr id="2053" name="Rectangle 5"/>
          <p:cNvSpPr>
            <a:spLocks noGrp="1" noChangeArrowheads="1"/>
          </p:cNvSpPr>
          <p:nvPr>
            <p:ph type="sldNum" sz="quarter" idx="5"/>
          </p:nvPr>
        </p:nvSpPr>
        <p:spPr bwMode="auto">
          <a:xfrm>
            <a:off x="3798888" y="9274175"/>
            <a:ext cx="2855912" cy="547688"/>
          </a:xfrm>
          <a:prstGeom prst="rect">
            <a:avLst/>
          </a:prstGeom>
          <a:noFill/>
          <a:ln w="9525">
            <a:noFill/>
            <a:miter lim="800000"/>
            <a:headEnd/>
            <a:tailEnd/>
          </a:ln>
          <a:effectLst/>
        </p:spPr>
        <p:txBody>
          <a:bodyPr vert="horz" wrap="square" lIns="18924" tIns="0" rIns="18924" bIns="0" numCol="1" anchor="b" anchorCtr="0" compatLnSpc="1">
            <a:prstTxWarp prst="textNoShape">
              <a:avLst/>
            </a:prstTxWarp>
          </a:bodyPr>
          <a:lstStyle>
            <a:lvl1pPr algn="r" defTabSz="760413" eaLnBrk="1" hangingPunct="1">
              <a:defRPr sz="1000" i="1" smtClean="0">
                <a:latin typeface="Times New Roman" panose="02020603050405020304" pitchFamily="18" charset="0"/>
                <a:ea typeface="新細明體" panose="02020500000000000000" pitchFamily="18" charset="-120"/>
              </a:defRPr>
            </a:lvl1pPr>
          </a:lstStyle>
          <a:p>
            <a:pPr>
              <a:defRPr/>
            </a:pPr>
            <a:fld id="{9221FBD6-9CBF-4CE5-94FB-BA66D898795A}" type="slidenum">
              <a:rPr lang="en-US" altLang="zh-TW"/>
              <a:pPr>
                <a:defRPr/>
              </a:pPr>
              <a:t>‹#›</a:t>
            </a:fld>
            <a:endParaRPr lang="en-US" altLang="zh-TW"/>
          </a:p>
        </p:txBody>
      </p:sp>
      <p:sp>
        <p:nvSpPr>
          <p:cNvPr id="2054" name="Rectangle 6"/>
          <p:cNvSpPr>
            <a:spLocks noGrp="1" noChangeArrowheads="1"/>
          </p:cNvSpPr>
          <p:nvPr>
            <p:ph type="body" sz="quarter" idx="3"/>
          </p:nvPr>
        </p:nvSpPr>
        <p:spPr bwMode="auto">
          <a:xfrm>
            <a:off x="887413" y="4692650"/>
            <a:ext cx="4884737" cy="4362450"/>
          </a:xfrm>
          <a:prstGeom prst="rect">
            <a:avLst/>
          </a:prstGeom>
          <a:noFill/>
          <a:ln w="9525">
            <a:noFill/>
            <a:miter lim="800000"/>
            <a:headEnd/>
            <a:tailEnd/>
          </a:ln>
          <a:effectLst/>
        </p:spPr>
        <p:txBody>
          <a:bodyPr vert="horz" wrap="square" lIns="91467" tIns="45734" rIns="91467" bIns="45734" numCol="1" anchor="t" anchorCtr="0" compatLnSpc="1">
            <a:prstTxWarp prst="textNoShape">
              <a:avLst/>
            </a:prstTxWarp>
          </a:bodyPr>
          <a:lstStyle/>
          <a:p>
            <a:pPr lvl="0"/>
            <a:r>
              <a:rPr lang="zh-TW" altLang="en-US" noProof="0" smtClean="0"/>
              <a:t>按一下以編輯母片文字樣式</a:t>
            </a:r>
          </a:p>
          <a:p>
            <a:pPr lvl="1"/>
            <a:r>
              <a:rPr lang="zh-TW" altLang="en-US" noProof="0" smtClean="0"/>
              <a:t>第二階層</a:t>
            </a:r>
          </a:p>
          <a:p>
            <a:pPr lvl="2"/>
            <a:r>
              <a:rPr lang="zh-TW" altLang="en-US" noProof="0" smtClean="0"/>
              <a:t>第三階層</a:t>
            </a:r>
          </a:p>
          <a:p>
            <a:pPr lvl="3"/>
            <a:r>
              <a:rPr lang="zh-TW" altLang="en-US" noProof="0" smtClean="0"/>
              <a:t>第四階層</a:t>
            </a:r>
          </a:p>
          <a:p>
            <a:pPr lvl="4"/>
            <a:r>
              <a:rPr lang="zh-TW" altLang="en-US" noProof="0" smtClean="0"/>
              <a:t>第五階層</a:t>
            </a:r>
          </a:p>
        </p:txBody>
      </p:sp>
      <p:sp>
        <p:nvSpPr>
          <p:cNvPr id="1031" name="Rectangle 7"/>
          <p:cNvSpPr>
            <a:spLocks noGrp="1" noRot="1" noChangeAspect="1" noChangeArrowheads="1" noTextEdit="1"/>
          </p:cNvSpPr>
          <p:nvPr>
            <p:ph type="sldImg" idx="2"/>
          </p:nvPr>
        </p:nvSpPr>
        <p:spPr bwMode="auto">
          <a:xfrm>
            <a:off x="681038" y="773113"/>
            <a:ext cx="5303837" cy="3671887"/>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3147323615"/>
      </p:ext>
    </p:extLst>
  </p:cSld>
  <p:clrMap bg1="lt1" tx1="dk1" bg2="lt2" tx2="dk2" accent1="accent1" accent2="accent2" accent3="accent3" accent4="accent4" accent5="accent5" accent6="accent6" hlink="hlink" folHlink="folHlink"/>
  <p:notesStyle>
    <a:lvl1pPr algn="l" defTabSz="765175" rtl="0" eaLnBrk="0" fontAlgn="base" hangingPunct="0">
      <a:spcBef>
        <a:spcPct val="30000"/>
      </a:spcBef>
      <a:spcAft>
        <a:spcPct val="0"/>
      </a:spcAft>
      <a:defRPr kumimoji="1" sz="1200" kern="1200">
        <a:solidFill>
          <a:schemeClr val="tx1"/>
        </a:solidFill>
        <a:latin typeface="細明體" pitchFamily="49" charset="-120"/>
        <a:ea typeface="細明體" pitchFamily="49" charset="-120"/>
        <a:cs typeface="+mn-cs"/>
      </a:defRPr>
    </a:lvl1pPr>
    <a:lvl2pPr marL="458788" algn="l" defTabSz="765175" rtl="0" eaLnBrk="0" fontAlgn="base" hangingPunct="0">
      <a:spcBef>
        <a:spcPct val="30000"/>
      </a:spcBef>
      <a:spcAft>
        <a:spcPct val="0"/>
      </a:spcAft>
      <a:defRPr kumimoji="1" sz="1200" kern="1200">
        <a:solidFill>
          <a:schemeClr val="tx1"/>
        </a:solidFill>
        <a:latin typeface="細明體" pitchFamily="49" charset="-120"/>
        <a:ea typeface="細明體" pitchFamily="49" charset="-120"/>
        <a:cs typeface="+mn-cs"/>
      </a:defRPr>
    </a:lvl2pPr>
    <a:lvl3pPr marL="917575" algn="l" defTabSz="765175" rtl="0" eaLnBrk="0" fontAlgn="base" hangingPunct="0">
      <a:spcBef>
        <a:spcPct val="30000"/>
      </a:spcBef>
      <a:spcAft>
        <a:spcPct val="0"/>
      </a:spcAft>
      <a:defRPr kumimoji="1" sz="1200" kern="1200">
        <a:solidFill>
          <a:schemeClr val="tx1"/>
        </a:solidFill>
        <a:latin typeface="細明體" pitchFamily="49" charset="-120"/>
        <a:ea typeface="細明體" pitchFamily="49" charset="-120"/>
        <a:cs typeface="+mn-cs"/>
      </a:defRPr>
    </a:lvl3pPr>
    <a:lvl4pPr marL="1376363" algn="l" defTabSz="765175" rtl="0" eaLnBrk="0" fontAlgn="base" hangingPunct="0">
      <a:spcBef>
        <a:spcPct val="30000"/>
      </a:spcBef>
      <a:spcAft>
        <a:spcPct val="0"/>
      </a:spcAft>
      <a:defRPr kumimoji="1" sz="1200" kern="1200">
        <a:solidFill>
          <a:schemeClr val="tx1"/>
        </a:solidFill>
        <a:latin typeface="細明體" pitchFamily="49" charset="-120"/>
        <a:ea typeface="細明體" pitchFamily="49" charset="-120"/>
        <a:cs typeface="+mn-cs"/>
      </a:defRPr>
    </a:lvl4pPr>
    <a:lvl5pPr marL="1835150" algn="l" defTabSz="765175" rtl="0" eaLnBrk="0" fontAlgn="base" hangingPunct="0">
      <a:spcBef>
        <a:spcPct val="30000"/>
      </a:spcBef>
      <a:spcAft>
        <a:spcPct val="0"/>
      </a:spcAft>
      <a:defRPr kumimoji="1" sz="1200" kern="1200">
        <a:solidFill>
          <a:schemeClr val="tx1"/>
        </a:solidFill>
        <a:latin typeface="細明體" pitchFamily="49" charset="-120"/>
        <a:ea typeface="細明體" pitchFamily="49" charset="-12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760413">
              <a:spcBef>
                <a:spcPct val="30000"/>
              </a:spcBef>
              <a:defRPr kumimoji="1" sz="1200">
                <a:solidFill>
                  <a:schemeClr val="tx1"/>
                </a:solidFill>
                <a:latin typeface="細明體" panose="02020509000000000000" pitchFamily="49" charset="-120"/>
                <a:ea typeface="細明體" panose="02020509000000000000" pitchFamily="49" charset="-120"/>
              </a:defRPr>
            </a:lvl1pPr>
            <a:lvl2pPr marL="742950" indent="-285750" defTabSz="760413">
              <a:spcBef>
                <a:spcPct val="30000"/>
              </a:spcBef>
              <a:defRPr kumimoji="1" sz="1200">
                <a:solidFill>
                  <a:schemeClr val="tx1"/>
                </a:solidFill>
                <a:latin typeface="細明體" panose="02020509000000000000" pitchFamily="49" charset="-120"/>
                <a:ea typeface="細明體" panose="02020509000000000000" pitchFamily="49" charset="-120"/>
              </a:defRPr>
            </a:lvl2pPr>
            <a:lvl3pPr marL="1143000" indent="-228600" defTabSz="760413">
              <a:spcBef>
                <a:spcPct val="30000"/>
              </a:spcBef>
              <a:defRPr kumimoji="1" sz="1200">
                <a:solidFill>
                  <a:schemeClr val="tx1"/>
                </a:solidFill>
                <a:latin typeface="細明體" panose="02020509000000000000" pitchFamily="49" charset="-120"/>
                <a:ea typeface="細明體" panose="02020509000000000000" pitchFamily="49" charset="-120"/>
              </a:defRPr>
            </a:lvl3pPr>
            <a:lvl4pPr marL="1600200" indent="-228600" defTabSz="760413">
              <a:spcBef>
                <a:spcPct val="30000"/>
              </a:spcBef>
              <a:defRPr kumimoji="1" sz="1200">
                <a:solidFill>
                  <a:schemeClr val="tx1"/>
                </a:solidFill>
                <a:latin typeface="細明體" panose="02020509000000000000" pitchFamily="49" charset="-120"/>
                <a:ea typeface="細明體" panose="02020509000000000000" pitchFamily="49" charset="-120"/>
              </a:defRPr>
            </a:lvl4pPr>
            <a:lvl5pPr marL="2057400" indent="-228600" defTabSz="760413">
              <a:spcBef>
                <a:spcPct val="30000"/>
              </a:spcBef>
              <a:defRPr kumimoji="1" sz="1200">
                <a:solidFill>
                  <a:schemeClr val="tx1"/>
                </a:solidFill>
                <a:latin typeface="細明體" panose="02020509000000000000" pitchFamily="49" charset="-120"/>
                <a:ea typeface="細明體" panose="02020509000000000000" pitchFamily="49" charset="-120"/>
              </a:defRPr>
            </a:lvl5pPr>
            <a:lvl6pPr marL="2514600" indent="-228600" defTabSz="760413" eaLnBrk="0" fontAlgn="base" hangingPunct="0">
              <a:spcBef>
                <a:spcPct val="30000"/>
              </a:spcBef>
              <a:spcAft>
                <a:spcPct val="0"/>
              </a:spcAft>
              <a:defRPr kumimoji="1" sz="1200">
                <a:solidFill>
                  <a:schemeClr val="tx1"/>
                </a:solidFill>
                <a:latin typeface="細明體" panose="02020509000000000000" pitchFamily="49" charset="-120"/>
                <a:ea typeface="細明體" panose="02020509000000000000" pitchFamily="49" charset="-120"/>
              </a:defRPr>
            </a:lvl6pPr>
            <a:lvl7pPr marL="2971800" indent="-228600" defTabSz="760413" eaLnBrk="0" fontAlgn="base" hangingPunct="0">
              <a:spcBef>
                <a:spcPct val="30000"/>
              </a:spcBef>
              <a:spcAft>
                <a:spcPct val="0"/>
              </a:spcAft>
              <a:defRPr kumimoji="1" sz="1200">
                <a:solidFill>
                  <a:schemeClr val="tx1"/>
                </a:solidFill>
                <a:latin typeface="細明體" panose="02020509000000000000" pitchFamily="49" charset="-120"/>
                <a:ea typeface="細明體" panose="02020509000000000000" pitchFamily="49" charset="-120"/>
              </a:defRPr>
            </a:lvl7pPr>
            <a:lvl8pPr marL="3429000" indent="-228600" defTabSz="760413" eaLnBrk="0" fontAlgn="base" hangingPunct="0">
              <a:spcBef>
                <a:spcPct val="30000"/>
              </a:spcBef>
              <a:spcAft>
                <a:spcPct val="0"/>
              </a:spcAft>
              <a:defRPr kumimoji="1" sz="1200">
                <a:solidFill>
                  <a:schemeClr val="tx1"/>
                </a:solidFill>
                <a:latin typeface="細明體" panose="02020509000000000000" pitchFamily="49" charset="-120"/>
                <a:ea typeface="細明體" panose="02020509000000000000" pitchFamily="49" charset="-120"/>
              </a:defRPr>
            </a:lvl8pPr>
            <a:lvl9pPr marL="3886200" indent="-228600" defTabSz="760413" eaLnBrk="0" fontAlgn="base" hangingPunct="0">
              <a:spcBef>
                <a:spcPct val="30000"/>
              </a:spcBef>
              <a:spcAft>
                <a:spcPct val="0"/>
              </a:spcAft>
              <a:defRPr kumimoji="1" sz="1200">
                <a:solidFill>
                  <a:schemeClr val="tx1"/>
                </a:solidFill>
                <a:latin typeface="細明體" panose="02020509000000000000" pitchFamily="49" charset="-120"/>
                <a:ea typeface="細明體" panose="02020509000000000000" pitchFamily="49" charset="-120"/>
              </a:defRPr>
            </a:lvl9pPr>
          </a:lstStyle>
          <a:p>
            <a:pPr>
              <a:spcBef>
                <a:spcPct val="0"/>
              </a:spcBef>
            </a:pPr>
            <a:fld id="{732CA5F4-4C0A-427C-975F-9DC09DF97771}" type="slidenum">
              <a:rPr lang="en-US" altLang="zh-TW" sz="1000">
                <a:solidFill>
                  <a:srgbClr val="000000"/>
                </a:solidFill>
                <a:latin typeface="Times New Roman" panose="02020603050405020304" pitchFamily="18" charset="0"/>
                <a:ea typeface="新細明體" panose="02020500000000000000" pitchFamily="18" charset="-120"/>
              </a:rPr>
              <a:pPr>
                <a:spcBef>
                  <a:spcPct val="0"/>
                </a:spcBef>
              </a:pPr>
              <a:t>0</a:t>
            </a:fld>
            <a:endParaRPr lang="en-US" altLang="zh-TW" sz="1000">
              <a:solidFill>
                <a:srgbClr val="000000"/>
              </a:solidFill>
              <a:latin typeface="Times New Roman" panose="02020603050405020304" pitchFamily="18" charset="0"/>
              <a:ea typeface="新細明體" panose="02020500000000000000" pitchFamily="18" charset="-120"/>
            </a:endParaRPr>
          </a:p>
        </p:txBody>
      </p:sp>
      <p:sp>
        <p:nvSpPr>
          <p:cNvPr id="4099" name="Rectangle 2"/>
          <p:cNvSpPr>
            <a:spLocks noGrp="1" noRot="1" noChangeAspect="1" noChangeArrowheads="1" noTextEdit="1"/>
          </p:cNvSpPr>
          <p:nvPr>
            <p:ph type="sldImg"/>
          </p:nvPr>
        </p:nvSpPr>
        <p:spPr>
          <a:ln cap="flat"/>
        </p:spPr>
      </p:sp>
      <p:sp>
        <p:nvSpPr>
          <p:cNvPr id="41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TW" altLang="zh-TW" smtClean="0"/>
          </a:p>
        </p:txBody>
      </p:sp>
    </p:spTree>
    <p:extLst>
      <p:ext uri="{BB962C8B-B14F-4D97-AF65-F5344CB8AC3E}">
        <p14:creationId xmlns:p14="http://schemas.microsoft.com/office/powerpoint/2010/main" val="7872474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760413">
              <a:spcBef>
                <a:spcPct val="30000"/>
              </a:spcBef>
              <a:defRPr kumimoji="1" sz="1200">
                <a:solidFill>
                  <a:schemeClr val="tx1"/>
                </a:solidFill>
                <a:latin typeface="細明體" panose="02020509000000000000" pitchFamily="49" charset="-120"/>
                <a:ea typeface="細明體" panose="02020509000000000000" pitchFamily="49" charset="-120"/>
              </a:defRPr>
            </a:lvl1pPr>
            <a:lvl2pPr marL="742950" indent="-285750" defTabSz="760413">
              <a:spcBef>
                <a:spcPct val="30000"/>
              </a:spcBef>
              <a:defRPr kumimoji="1" sz="1200">
                <a:solidFill>
                  <a:schemeClr val="tx1"/>
                </a:solidFill>
                <a:latin typeface="細明體" panose="02020509000000000000" pitchFamily="49" charset="-120"/>
                <a:ea typeface="細明體" panose="02020509000000000000" pitchFamily="49" charset="-120"/>
              </a:defRPr>
            </a:lvl2pPr>
            <a:lvl3pPr marL="1143000" indent="-228600" defTabSz="760413">
              <a:spcBef>
                <a:spcPct val="30000"/>
              </a:spcBef>
              <a:defRPr kumimoji="1" sz="1200">
                <a:solidFill>
                  <a:schemeClr val="tx1"/>
                </a:solidFill>
                <a:latin typeface="細明體" panose="02020509000000000000" pitchFamily="49" charset="-120"/>
                <a:ea typeface="細明體" panose="02020509000000000000" pitchFamily="49" charset="-120"/>
              </a:defRPr>
            </a:lvl3pPr>
            <a:lvl4pPr marL="1600200" indent="-228600" defTabSz="760413">
              <a:spcBef>
                <a:spcPct val="30000"/>
              </a:spcBef>
              <a:defRPr kumimoji="1" sz="1200">
                <a:solidFill>
                  <a:schemeClr val="tx1"/>
                </a:solidFill>
                <a:latin typeface="細明體" panose="02020509000000000000" pitchFamily="49" charset="-120"/>
                <a:ea typeface="細明體" panose="02020509000000000000" pitchFamily="49" charset="-120"/>
              </a:defRPr>
            </a:lvl4pPr>
            <a:lvl5pPr marL="2057400" indent="-228600" defTabSz="760413">
              <a:spcBef>
                <a:spcPct val="30000"/>
              </a:spcBef>
              <a:defRPr kumimoji="1" sz="1200">
                <a:solidFill>
                  <a:schemeClr val="tx1"/>
                </a:solidFill>
                <a:latin typeface="細明體" panose="02020509000000000000" pitchFamily="49" charset="-120"/>
                <a:ea typeface="細明體" panose="02020509000000000000" pitchFamily="49" charset="-120"/>
              </a:defRPr>
            </a:lvl5pPr>
            <a:lvl6pPr marL="2514600" indent="-228600" defTabSz="760413" eaLnBrk="0" fontAlgn="base" hangingPunct="0">
              <a:spcBef>
                <a:spcPct val="30000"/>
              </a:spcBef>
              <a:spcAft>
                <a:spcPct val="0"/>
              </a:spcAft>
              <a:defRPr kumimoji="1" sz="1200">
                <a:solidFill>
                  <a:schemeClr val="tx1"/>
                </a:solidFill>
                <a:latin typeface="細明體" panose="02020509000000000000" pitchFamily="49" charset="-120"/>
                <a:ea typeface="細明體" panose="02020509000000000000" pitchFamily="49" charset="-120"/>
              </a:defRPr>
            </a:lvl6pPr>
            <a:lvl7pPr marL="2971800" indent="-228600" defTabSz="760413" eaLnBrk="0" fontAlgn="base" hangingPunct="0">
              <a:spcBef>
                <a:spcPct val="30000"/>
              </a:spcBef>
              <a:spcAft>
                <a:spcPct val="0"/>
              </a:spcAft>
              <a:defRPr kumimoji="1" sz="1200">
                <a:solidFill>
                  <a:schemeClr val="tx1"/>
                </a:solidFill>
                <a:latin typeface="細明體" panose="02020509000000000000" pitchFamily="49" charset="-120"/>
                <a:ea typeface="細明體" panose="02020509000000000000" pitchFamily="49" charset="-120"/>
              </a:defRPr>
            </a:lvl7pPr>
            <a:lvl8pPr marL="3429000" indent="-228600" defTabSz="760413" eaLnBrk="0" fontAlgn="base" hangingPunct="0">
              <a:spcBef>
                <a:spcPct val="30000"/>
              </a:spcBef>
              <a:spcAft>
                <a:spcPct val="0"/>
              </a:spcAft>
              <a:defRPr kumimoji="1" sz="1200">
                <a:solidFill>
                  <a:schemeClr val="tx1"/>
                </a:solidFill>
                <a:latin typeface="細明體" panose="02020509000000000000" pitchFamily="49" charset="-120"/>
                <a:ea typeface="細明體" panose="02020509000000000000" pitchFamily="49" charset="-120"/>
              </a:defRPr>
            </a:lvl8pPr>
            <a:lvl9pPr marL="3886200" indent="-228600" defTabSz="760413" eaLnBrk="0" fontAlgn="base" hangingPunct="0">
              <a:spcBef>
                <a:spcPct val="30000"/>
              </a:spcBef>
              <a:spcAft>
                <a:spcPct val="0"/>
              </a:spcAft>
              <a:defRPr kumimoji="1" sz="1200">
                <a:solidFill>
                  <a:schemeClr val="tx1"/>
                </a:solidFill>
                <a:latin typeface="細明體" panose="02020509000000000000" pitchFamily="49" charset="-120"/>
                <a:ea typeface="細明體" panose="02020509000000000000" pitchFamily="49" charset="-120"/>
              </a:defRPr>
            </a:lvl9pPr>
          </a:lstStyle>
          <a:p>
            <a:pPr>
              <a:spcBef>
                <a:spcPct val="0"/>
              </a:spcBef>
            </a:pPr>
            <a:fld id="{269999EC-C430-4CAD-95B3-99965FC607D9}" type="slidenum">
              <a:rPr lang="en-US" altLang="zh-TW" sz="1000">
                <a:solidFill>
                  <a:srgbClr val="000000"/>
                </a:solidFill>
                <a:latin typeface="Times New Roman" panose="02020603050405020304" pitchFamily="18" charset="0"/>
                <a:ea typeface="新細明體" panose="02020500000000000000" pitchFamily="18" charset="-120"/>
              </a:rPr>
              <a:pPr>
                <a:spcBef>
                  <a:spcPct val="0"/>
                </a:spcBef>
              </a:pPr>
              <a:t>10</a:t>
            </a:fld>
            <a:endParaRPr lang="en-US" altLang="zh-TW" sz="1000">
              <a:solidFill>
                <a:srgbClr val="000000"/>
              </a:solidFill>
              <a:latin typeface="Times New Roman" panose="02020603050405020304" pitchFamily="18" charset="0"/>
              <a:ea typeface="新細明體" panose="02020500000000000000" pitchFamily="18" charset="-120"/>
            </a:endParaRPr>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TW" altLang="zh-TW" smtClean="0"/>
          </a:p>
        </p:txBody>
      </p:sp>
    </p:spTree>
    <p:extLst>
      <p:ext uri="{BB962C8B-B14F-4D97-AF65-F5344CB8AC3E}">
        <p14:creationId xmlns:p14="http://schemas.microsoft.com/office/powerpoint/2010/main" val="13699435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a:xfrm>
            <a:off x="495300" y="274638"/>
            <a:ext cx="8915400" cy="702515"/>
          </a:xfrm>
          <a:prstGeom prst="rect">
            <a:avLst/>
          </a:prstGeom>
        </p:spPr>
        <p:txBody>
          <a:bodyPr/>
          <a:lstStyle>
            <a:lvl1pPr>
              <a:defRPr>
                <a:latin typeface="Arial" panose="020B0604020202020204" pitchFamily="34" charset="0"/>
                <a:ea typeface="微軟正黑體" panose="020B0604030504040204" pitchFamily="34" charset="-120"/>
                <a:cs typeface="Arial" panose="020B0604020202020204" pitchFamily="34" charset="0"/>
              </a:defRPr>
            </a:lvl1pPr>
          </a:lstStyle>
          <a:p>
            <a:r>
              <a:rPr lang="zh-TW" altLang="en-US" dirty="0" smtClean="0"/>
              <a:t>按一下以編輯母片標題樣式</a:t>
            </a:r>
            <a:endParaRPr lang="zh-TW" altLang="en-US" dirty="0"/>
          </a:p>
        </p:txBody>
      </p:sp>
      <p:sp>
        <p:nvSpPr>
          <p:cNvPr id="3" name="內容版面配置區 2"/>
          <p:cNvSpPr>
            <a:spLocks noGrp="1"/>
          </p:cNvSpPr>
          <p:nvPr>
            <p:ph idx="1"/>
          </p:nvPr>
        </p:nvSpPr>
        <p:spPr>
          <a:xfrm>
            <a:off x="495300" y="1111624"/>
            <a:ext cx="8915400" cy="5244726"/>
          </a:xfrm>
          <a:prstGeom prst="rect">
            <a:avLst/>
          </a:prstGeom>
        </p:spPr>
        <p:txBody>
          <a:bodyPr/>
          <a:lstStyle>
            <a:lvl1pPr>
              <a:lnSpc>
                <a:spcPts val="2000"/>
              </a:lnSpc>
              <a:defRPr>
                <a:latin typeface="Arial" panose="020B0604020202020204" pitchFamily="34" charset="0"/>
                <a:ea typeface="微軟正黑體" panose="020B0604030504040204" pitchFamily="34" charset="-120"/>
                <a:cs typeface="Arial" panose="020B0604020202020204" pitchFamily="34" charset="0"/>
              </a:defRPr>
            </a:lvl1pPr>
            <a:lvl2pPr>
              <a:lnSpc>
                <a:spcPts val="2000"/>
              </a:lnSpc>
              <a:defRPr>
                <a:latin typeface="Arial" panose="020B0604020202020204" pitchFamily="34" charset="0"/>
                <a:ea typeface="微軟正黑體" panose="020B0604030504040204" pitchFamily="34" charset="-120"/>
                <a:cs typeface="Arial" panose="020B0604020202020204" pitchFamily="34" charset="0"/>
              </a:defRPr>
            </a:lvl2pPr>
            <a:lvl3pPr>
              <a:lnSpc>
                <a:spcPts val="2000"/>
              </a:lnSpc>
              <a:defRPr>
                <a:latin typeface="Arial" panose="020B0604020202020204" pitchFamily="34" charset="0"/>
                <a:ea typeface="微軟正黑體" panose="020B0604030504040204" pitchFamily="34" charset="-120"/>
                <a:cs typeface="Arial" panose="020B0604020202020204" pitchFamily="34" charset="0"/>
              </a:defRPr>
            </a:lvl3pPr>
            <a:lvl4pPr>
              <a:lnSpc>
                <a:spcPts val="2000"/>
              </a:lnSpc>
              <a:defRPr>
                <a:latin typeface="Arial" panose="020B0604020202020204" pitchFamily="34" charset="0"/>
                <a:ea typeface="微軟正黑體" panose="020B0604030504040204" pitchFamily="34" charset="-120"/>
                <a:cs typeface="Arial" panose="020B0604020202020204" pitchFamily="34" charset="0"/>
              </a:defRPr>
            </a:lvl4pPr>
            <a:lvl5pPr>
              <a:lnSpc>
                <a:spcPts val="2000"/>
              </a:lnSpc>
              <a:defRPr>
                <a:latin typeface="Arial" panose="020B0604020202020204" pitchFamily="34" charset="0"/>
                <a:ea typeface="微軟正黑體" panose="020B0604030504040204" pitchFamily="34" charset="-120"/>
                <a:cs typeface="Arial" panose="020B0604020202020204" pitchFamily="34" charset="0"/>
              </a:defRPr>
            </a:lvl5pPr>
          </a:lstStyle>
          <a:p>
            <a:pPr lvl="0"/>
            <a:r>
              <a:rPr lang="zh-TW" altLang="en-US" dirty="0" smtClean="0"/>
              <a:t>按一下以編輯母片文字樣式</a:t>
            </a:r>
          </a:p>
          <a:p>
            <a:pPr lvl="1"/>
            <a:r>
              <a:rPr lang="zh-TW" altLang="en-US" dirty="0" smtClean="0"/>
              <a:t>第二層</a:t>
            </a:r>
          </a:p>
          <a:p>
            <a:pPr lvl="2"/>
            <a:r>
              <a:rPr lang="zh-TW" altLang="en-US" dirty="0" smtClean="0"/>
              <a:t>第三層</a:t>
            </a:r>
          </a:p>
          <a:p>
            <a:pPr lvl="3"/>
            <a:r>
              <a:rPr lang="zh-TW" altLang="en-US" dirty="0" smtClean="0"/>
              <a:t>第四層</a:t>
            </a:r>
          </a:p>
          <a:p>
            <a:pPr lvl="4"/>
            <a:r>
              <a:rPr lang="zh-TW" altLang="en-US" dirty="0" smtClean="0"/>
              <a:t>第五層</a:t>
            </a:r>
            <a:endParaRPr lang="zh-TW" altLang="en-US" dirty="0"/>
          </a:p>
        </p:txBody>
      </p:sp>
      <p:sp>
        <p:nvSpPr>
          <p:cNvPr id="5" name="投影片編號版面配置區 1"/>
          <p:cNvSpPr>
            <a:spLocks noGrp="1"/>
          </p:cNvSpPr>
          <p:nvPr>
            <p:ph type="sldNum" sz="quarter" idx="4"/>
          </p:nvPr>
        </p:nvSpPr>
        <p:spPr>
          <a:xfrm>
            <a:off x="7677150" y="6491285"/>
            <a:ext cx="2228850" cy="365125"/>
          </a:xfrm>
          <a:prstGeom prst="rect">
            <a:avLst/>
          </a:prstGeom>
        </p:spPr>
        <p:txBody>
          <a:bodyPr vert="horz" lIns="91440" tIns="45720" rIns="91440" bIns="45720" rtlCol="0" anchor="ctr"/>
          <a:lstStyle>
            <a:lvl1pPr algn="r">
              <a:defRPr sz="1200">
                <a:solidFill>
                  <a:schemeClr val="tx1">
                    <a:tint val="75000"/>
                  </a:schemeClr>
                </a:solidFill>
                <a:latin typeface="Arial" panose="020B0604020202020204" pitchFamily="34" charset="0"/>
                <a:cs typeface="Arial" panose="020B0604020202020204" pitchFamily="34" charset="0"/>
              </a:defRPr>
            </a:lvl1pPr>
          </a:lstStyle>
          <a:p>
            <a:fld id="{F3C309A5-DA45-4849-9D95-4803F6163780}" type="slidenum">
              <a:rPr lang="zh-TW" altLang="en-US" smtClean="0"/>
              <a:pPr/>
              <a:t>‹#›</a:t>
            </a:fld>
            <a:endParaRPr lang="zh-TW" altLang="en-US"/>
          </a:p>
        </p:txBody>
      </p:sp>
    </p:spTree>
    <p:extLst>
      <p:ext uri="{BB962C8B-B14F-4D97-AF65-F5344CB8AC3E}">
        <p14:creationId xmlns:p14="http://schemas.microsoft.com/office/powerpoint/2010/main" val="316949800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3" name="投影片編號版面配置區 1"/>
          <p:cNvSpPr>
            <a:spLocks noGrp="1"/>
          </p:cNvSpPr>
          <p:nvPr>
            <p:ph type="sldNum" sz="quarter" idx="4"/>
          </p:nvPr>
        </p:nvSpPr>
        <p:spPr>
          <a:xfrm>
            <a:off x="7677150" y="6491285"/>
            <a:ext cx="2228850" cy="365125"/>
          </a:xfrm>
          <a:prstGeom prst="rect">
            <a:avLst/>
          </a:prstGeom>
        </p:spPr>
        <p:txBody>
          <a:bodyPr vert="horz" lIns="91440" tIns="45720" rIns="91440" bIns="45720" rtlCol="0" anchor="ctr"/>
          <a:lstStyle>
            <a:lvl1pPr algn="r">
              <a:defRPr sz="1200">
                <a:solidFill>
                  <a:schemeClr val="tx1">
                    <a:tint val="75000"/>
                  </a:schemeClr>
                </a:solidFill>
                <a:latin typeface="Arial" panose="020B0604020202020204" pitchFamily="34" charset="0"/>
                <a:cs typeface="Arial" panose="020B0604020202020204" pitchFamily="34" charset="0"/>
              </a:defRPr>
            </a:lvl1pPr>
          </a:lstStyle>
          <a:p>
            <a:fld id="{F3C309A5-DA45-4849-9D95-4803F6163780}" type="slidenum">
              <a:rPr lang="zh-TW" altLang="en-US" smtClean="0"/>
              <a:pPr/>
              <a:t>‹#›</a:t>
            </a:fld>
            <a:endParaRPr lang="zh-TW" altLang="en-US"/>
          </a:p>
        </p:txBody>
      </p:sp>
    </p:spTree>
    <p:extLst>
      <p:ext uri="{BB962C8B-B14F-4D97-AF65-F5344CB8AC3E}">
        <p14:creationId xmlns:p14="http://schemas.microsoft.com/office/powerpoint/2010/main" val="354603705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投影片編號版面配置區 1"/>
          <p:cNvSpPr>
            <a:spLocks noGrp="1"/>
          </p:cNvSpPr>
          <p:nvPr>
            <p:ph type="sldNum" sz="quarter" idx="4"/>
          </p:nvPr>
        </p:nvSpPr>
        <p:spPr>
          <a:xfrm>
            <a:off x="7677150" y="6491285"/>
            <a:ext cx="2228850" cy="365125"/>
          </a:xfrm>
          <a:prstGeom prst="rect">
            <a:avLst/>
          </a:prstGeom>
        </p:spPr>
        <p:txBody>
          <a:bodyPr vert="horz" lIns="91440" tIns="45720" rIns="91440" bIns="45720" rtlCol="0" anchor="ctr"/>
          <a:lstStyle>
            <a:lvl1pPr algn="r">
              <a:defRPr sz="1200">
                <a:solidFill>
                  <a:schemeClr val="tx1">
                    <a:tint val="75000"/>
                  </a:schemeClr>
                </a:solidFill>
                <a:latin typeface="Arial" panose="020B0604020202020204" pitchFamily="34" charset="0"/>
                <a:cs typeface="Arial" panose="020B0604020202020204" pitchFamily="34" charset="0"/>
              </a:defRPr>
            </a:lvl1pPr>
          </a:lstStyle>
          <a:p>
            <a:fld id="{F3C309A5-DA45-4849-9D95-4803F6163780}" type="slidenum">
              <a:rPr lang="zh-TW" altLang="en-US" smtClean="0"/>
              <a:pPr/>
              <a:t>‹#›</a:t>
            </a:fld>
            <a:endParaRPr lang="zh-TW" altLang="en-US"/>
          </a:p>
        </p:txBody>
      </p:sp>
      <p:sp>
        <p:nvSpPr>
          <p:cNvPr id="3" name="標題版面配置區 2"/>
          <p:cNvSpPr>
            <a:spLocks noGrp="1"/>
          </p:cNvSpPr>
          <p:nvPr>
            <p:ph type="title"/>
          </p:nvPr>
        </p:nvSpPr>
        <p:spPr>
          <a:xfrm>
            <a:off x="681038" y="365125"/>
            <a:ext cx="8543925" cy="1325563"/>
          </a:xfrm>
          <a:prstGeom prst="rect">
            <a:avLst/>
          </a:prstGeom>
        </p:spPr>
        <p:txBody>
          <a:bodyPr vert="horz" lIns="91440" tIns="45720" rIns="91440" bIns="45720" rtlCol="0" anchor="ctr">
            <a:normAutofit/>
          </a:bodyPr>
          <a:lstStyle/>
          <a:p>
            <a:r>
              <a:rPr lang="zh-TW" altLang="en-US" dirty="0" smtClean="0"/>
              <a:t>按一下以編輯母片標題樣式</a:t>
            </a:r>
            <a:endParaRPr lang="zh-TW" altLang="en-US" dirty="0"/>
          </a:p>
        </p:txBody>
      </p:sp>
      <p:sp>
        <p:nvSpPr>
          <p:cNvPr id="4" name="文字版面配置區 3"/>
          <p:cNvSpPr>
            <a:spLocks noGrp="1"/>
          </p:cNvSpPr>
          <p:nvPr>
            <p:ph type="body" idx="1"/>
          </p:nvPr>
        </p:nvSpPr>
        <p:spPr>
          <a:xfrm>
            <a:off x="681038" y="1825624"/>
            <a:ext cx="8543925" cy="4530725"/>
          </a:xfrm>
          <a:prstGeom prst="rect">
            <a:avLst/>
          </a:prstGeom>
        </p:spPr>
        <p:txBody>
          <a:bodyPr vert="horz" lIns="91440" tIns="45720" rIns="91440" bIns="45720" rtlCol="0">
            <a:normAutofit/>
          </a:bodyPr>
          <a:lstStyle/>
          <a:p>
            <a:pPr lvl="0"/>
            <a:r>
              <a:rPr lang="zh-TW" altLang="en-US" dirty="0" smtClean="0"/>
              <a:t>編輯母片文字樣式</a:t>
            </a:r>
          </a:p>
          <a:p>
            <a:pPr lvl="1"/>
            <a:r>
              <a:rPr lang="zh-TW" altLang="en-US" dirty="0" smtClean="0"/>
              <a:t>第二層</a:t>
            </a:r>
          </a:p>
          <a:p>
            <a:pPr lvl="2"/>
            <a:r>
              <a:rPr lang="zh-TW" altLang="en-US" dirty="0" smtClean="0"/>
              <a:t>第三層</a:t>
            </a:r>
          </a:p>
          <a:p>
            <a:pPr lvl="3"/>
            <a:r>
              <a:rPr lang="zh-TW" altLang="en-US" dirty="0" smtClean="0"/>
              <a:t>第四層</a:t>
            </a:r>
          </a:p>
          <a:p>
            <a:pPr lvl="4"/>
            <a:r>
              <a:rPr lang="zh-TW" altLang="en-US" dirty="0" smtClean="0"/>
              <a:t>第五層</a:t>
            </a:r>
            <a:endParaRPr lang="zh-TW" altLang="en-US" dirty="0"/>
          </a:p>
        </p:txBody>
      </p:sp>
    </p:spTree>
    <p:extLst>
      <p:ext uri="{BB962C8B-B14F-4D97-AF65-F5344CB8AC3E}">
        <p14:creationId xmlns:p14="http://schemas.microsoft.com/office/powerpoint/2010/main" val="3912693178"/>
      </p:ext>
    </p:extLst>
  </p:cSld>
  <p:clrMap bg1="lt1" tx1="dk1" bg2="lt2" tx2="dk2" accent1="accent1" accent2="accent2" accent3="accent3" accent4="accent4" accent5="accent5" accent6="accent6" hlink="hlink" folHlink="folHlink"/>
  <p:sldLayoutIdLst>
    <p:sldLayoutId id="2147483662" r:id="rId1"/>
    <p:sldLayoutId id="2147483667" r:id="rId2"/>
  </p:sldLayoutIdLst>
  <p:timing>
    <p:tnLst>
      <p:par>
        <p:cTn id="1" dur="indefinite" restart="never" nodeType="tmRoot"/>
      </p:par>
    </p:tnLst>
  </p:timing>
  <p:hf hdr="0" dt="0"/>
  <p:txStyles>
    <p:titleStyle>
      <a:lvl1pPr algn="ctr" defTabSz="762000" rtl="0" eaLnBrk="0" fontAlgn="base" hangingPunct="0">
        <a:spcBef>
          <a:spcPct val="0"/>
        </a:spcBef>
        <a:spcAft>
          <a:spcPct val="0"/>
        </a:spcAft>
        <a:defRPr kumimoji="1" sz="2900">
          <a:solidFill>
            <a:schemeClr val="tx2"/>
          </a:solidFill>
          <a:latin typeface="Times New Roman" panose="02020603050405020304" pitchFamily="18" charset="0"/>
          <a:ea typeface="微軟正黑體" panose="020B0604030504040204" pitchFamily="34" charset="-120"/>
          <a:cs typeface="Times New Roman" panose="02020603050405020304" pitchFamily="18" charset="0"/>
        </a:defRPr>
      </a:lvl1pPr>
      <a:lvl2pPr algn="ctr" defTabSz="762000" rtl="0" eaLnBrk="0" fontAlgn="base" hangingPunct="0">
        <a:spcBef>
          <a:spcPct val="0"/>
        </a:spcBef>
        <a:spcAft>
          <a:spcPct val="0"/>
        </a:spcAft>
        <a:defRPr kumimoji="1" sz="4400">
          <a:solidFill>
            <a:schemeClr val="tx2"/>
          </a:solidFill>
          <a:latin typeface="細明體" pitchFamily="49" charset="-120"/>
          <a:ea typeface="細明體" pitchFamily="49" charset="-120"/>
        </a:defRPr>
      </a:lvl2pPr>
      <a:lvl3pPr algn="ctr" defTabSz="762000" rtl="0" eaLnBrk="0" fontAlgn="base" hangingPunct="0">
        <a:spcBef>
          <a:spcPct val="0"/>
        </a:spcBef>
        <a:spcAft>
          <a:spcPct val="0"/>
        </a:spcAft>
        <a:defRPr kumimoji="1" sz="4400">
          <a:solidFill>
            <a:schemeClr val="tx2"/>
          </a:solidFill>
          <a:latin typeface="細明體" pitchFamily="49" charset="-120"/>
          <a:ea typeface="細明體" pitchFamily="49" charset="-120"/>
        </a:defRPr>
      </a:lvl3pPr>
      <a:lvl4pPr algn="ctr" defTabSz="762000" rtl="0" eaLnBrk="0" fontAlgn="base" hangingPunct="0">
        <a:spcBef>
          <a:spcPct val="0"/>
        </a:spcBef>
        <a:spcAft>
          <a:spcPct val="0"/>
        </a:spcAft>
        <a:defRPr kumimoji="1" sz="4400">
          <a:solidFill>
            <a:schemeClr val="tx2"/>
          </a:solidFill>
          <a:latin typeface="細明體" pitchFamily="49" charset="-120"/>
          <a:ea typeface="細明體" pitchFamily="49" charset="-120"/>
        </a:defRPr>
      </a:lvl4pPr>
      <a:lvl5pPr algn="ctr" defTabSz="762000" rtl="0" eaLnBrk="0" fontAlgn="base" hangingPunct="0">
        <a:spcBef>
          <a:spcPct val="0"/>
        </a:spcBef>
        <a:spcAft>
          <a:spcPct val="0"/>
        </a:spcAft>
        <a:defRPr kumimoji="1" sz="4400">
          <a:solidFill>
            <a:schemeClr val="tx2"/>
          </a:solidFill>
          <a:latin typeface="細明體" pitchFamily="49" charset="-120"/>
          <a:ea typeface="細明體" pitchFamily="49" charset="-120"/>
        </a:defRPr>
      </a:lvl5pPr>
      <a:lvl6pPr marL="457200" algn="ctr" defTabSz="762000" rtl="0" fontAlgn="base">
        <a:spcBef>
          <a:spcPct val="0"/>
        </a:spcBef>
        <a:spcAft>
          <a:spcPct val="0"/>
        </a:spcAft>
        <a:defRPr kumimoji="1" sz="4400">
          <a:solidFill>
            <a:schemeClr val="tx2"/>
          </a:solidFill>
          <a:latin typeface="細明體" pitchFamily="49" charset="-120"/>
          <a:ea typeface="細明體" pitchFamily="49" charset="-120"/>
        </a:defRPr>
      </a:lvl6pPr>
      <a:lvl7pPr marL="914400" algn="ctr" defTabSz="762000" rtl="0" fontAlgn="base">
        <a:spcBef>
          <a:spcPct val="0"/>
        </a:spcBef>
        <a:spcAft>
          <a:spcPct val="0"/>
        </a:spcAft>
        <a:defRPr kumimoji="1" sz="4400">
          <a:solidFill>
            <a:schemeClr val="tx2"/>
          </a:solidFill>
          <a:latin typeface="細明體" pitchFamily="49" charset="-120"/>
          <a:ea typeface="細明體" pitchFamily="49" charset="-120"/>
        </a:defRPr>
      </a:lvl7pPr>
      <a:lvl8pPr marL="1371600" algn="ctr" defTabSz="762000" rtl="0" fontAlgn="base">
        <a:spcBef>
          <a:spcPct val="0"/>
        </a:spcBef>
        <a:spcAft>
          <a:spcPct val="0"/>
        </a:spcAft>
        <a:defRPr kumimoji="1" sz="4400">
          <a:solidFill>
            <a:schemeClr val="tx2"/>
          </a:solidFill>
          <a:latin typeface="細明體" pitchFamily="49" charset="-120"/>
          <a:ea typeface="細明體" pitchFamily="49" charset="-120"/>
        </a:defRPr>
      </a:lvl8pPr>
      <a:lvl9pPr marL="1828800" algn="ctr" defTabSz="762000" rtl="0" fontAlgn="base">
        <a:spcBef>
          <a:spcPct val="0"/>
        </a:spcBef>
        <a:spcAft>
          <a:spcPct val="0"/>
        </a:spcAft>
        <a:defRPr kumimoji="1" sz="4400">
          <a:solidFill>
            <a:schemeClr val="tx2"/>
          </a:solidFill>
          <a:latin typeface="細明體" pitchFamily="49" charset="-120"/>
          <a:ea typeface="細明體" pitchFamily="49" charset="-120"/>
        </a:defRPr>
      </a:lvl9pPr>
    </p:titleStyle>
    <p:bodyStyle>
      <a:lvl1pPr marL="342900" indent="-342900" algn="l" defTabSz="762000" rtl="0" eaLnBrk="0" fontAlgn="base" hangingPunct="0">
        <a:lnSpc>
          <a:spcPts val="2000"/>
        </a:lnSpc>
        <a:spcBef>
          <a:spcPct val="20000"/>
        </a:spcBef>
        <a:spcAft>
          <a:spcPct val="0"/>
        </a:spcAft>
        <a:buFont typeface="Arial" panose="020B0604020202020204" pitchFamily="34" charset="0"/>
        <a:buChar char="•"/>
        <a:defRPr kumimoji="1" sz="2000">
          <a:solidFill>
            <a:schemeClr val="tx1"/>
          </a:solidFill>
          <a:latin typeface="Times New Roman" panose="02020603050405020304" pitchFamily="18" charset="0"/>
          <a:ea typeface="微軟正黑體" panose="020B0604030504040204" pitchFamily="34" charset="-120"/>
          <a:cs typeface="Times New Roman" panose="02020603050405020304" pitchFamily="18" charset="0"/>
        </a:defRPr>
      </a:lvl1pPr>
      <a:lvl2pPr marL="742950" indent="-285750" algn="l" defTabSz="762000" rtl="0" eaLnBrk="0" fontAlgn="base" hangingPunct="0">
        <a:lnSpc>
          <a:spcPts val="2000"/>
        </a:lnSpc>
        <a:spcBef>
          <a:spcPct val="20000"/>
        </a:spcBef>
        <a:spcAft>
          <a:spcPct val="0"/>
        </a:spcAft>
        <a:buFont typeface="Arial" panose="020B0604020202020204" pitchFamily="34" charset="0"/>
        <a:buChar char="–"/>
        <a:defRPr kumimoji="1" sz="2000">
          <a:solidFill>
            <a:schemeClr val="tx1"/>
          </a:solidFill>
          <a:latin typeface="Times New Roman" panose="02020603050405020304" pitchFamily="18" charset="0"/>
          <a:ea typeface="微軟正黑體" panose="020B0604030504040204" pitchFamily="34" charset="-120"/>
          <a:cs typeface="Times New Roman" panose="02020603050405020304" pitchFamily="18" charset="0"/>
        </a:defRPr>
      </a:lvl2pPr>
      <a:lvl3pPr marL="1143000" indent="-228600" algn="l" defTabSz="762000" rtl="0" eaLnBrk="0" fontAlgn="base" hangingPunct="0">
        <a:lnSpc>
          <a:spcPts val="2000"/>
        </a:lnSpc>
        <a:spcBef>
          <a:spcPct val="20000"/>
        </a:spcBef>
        <a:spcAft>
          <a:spcPct val="0"/>
        </a:spcAft>
        <a:buFont typeface="Arial" panose="020B0604020202020204" pitchFamily="34" charset="0"/>
        <a:buChar char="•"/>
        <a:defRPr kumimoji="1" sz="2000">
          <a:solidFill>
            <a:schemeClr val="tx1"/>
          </a:solidFill>
          <a:latin typeface="Times New Roman" panose="02020603050405020304" pitchFamily="18" charset="0"/>
          <a:ea typeface="微軟正黑體" panose="020B0604030504040204" pitchFamily="34" charset="-120"/>
          <a:cs typeface="Times New Roman" panose="02020603050405020304" pitchFamily="18" charset="0"/>
        </a:defRPr>
      </a:lvl3pPr>
      <a:lvl4pPr marL="1600200" indent="-228600" algn="l" defTabSz="762000" rtl="0" eaLnBrk="0" fontAlgn="base" hangingPunct="0">
        <a:lnSpc>
          <a:spcPts val="2000"/>
        </a:lnSpc>
        <a:spcBef>
          <a:spcPct val="20000"/>
        </a:spcBef>
        <a:spcAft>
          <a:spcPct val="0"/>
        </a:spcAft>
        <a:buFont typeface="Arial" panose="020B0604020202020204" pitchFamily="34" charset="0"/>
        <a:buChar char="–"/>
        <a:defRPr kumimoji="1" sz="2000">
          <a:solidFill>
            <a:schemeClr val="tx1"/>
          </a:solidFill>
          <a:latin typeface="Times New Roman" panose="02020603050405020304" pitchFamily="18" charset="0"/>
          <a:ea typeface="微軟正黑體" panose="020B0604030504040204" pitchFamily="34" charset="-120"/>
          <a:cs typeface="Times New Roman" panose="02020603050405020304" pitchFamily="18" charset="0"/>
        </a:defRPr>
      </a:lvl4pPr>
      <a:lvl5pPr marL="2057400" indent="-228600" algn="l" defTabSz="762000" rtl="0" eaLnBrk="0" fontAlgn="base" hangingPunct="0">
        <a:lnSpc>
          <a:spcPts val="2000"/>
        </a:lnSpc>
        <a:spcBef>
          <a:spcPct val="20000"/>
        </a:spcBef>
        <a:spcAft>
          <a:spcPct val="0"/>
        </a:spcAft>
        <a:buFont typeface="Arial" panose="020B0604020202020204" pitchFamily="34" charset="0"/>
        <a:buChar char="•"/>
        <a:defRPr kumimoji="1" sz="2000">
          <a:solidFill>
            <a:schemeClr val="tx1"/>
          </a:solidFill>
          <a:latin typeface="Times New Roman" panose="02020603050405020304" pitchFamily="18" charset="0"/>
          <a:ea typeface="微軟正黑體" panose="020B0604030504040204" pitchFamily="34" charset="-120"/>
          <a:cs typeface="Times New Roman" panose="02020603050405020304" pitchFamily="18" charset="0"/>
        </a:defRPr>
      </a:lvl5pPr>
      <a:lvl6pPr marL="2514600" indent="-228600" algn="l" defTabSz="762000" rtl="0" fontAlgn="base">
        <a:spcBef>
          <a:spcPct val="20000"/>
        </a:spcBef>
        <a:spcAft>
          <a:spcPct val="0"/>
        </a:spcAft>
        <a:buFont typeface="Arial" charset="0"/>
        <a:buChar char="•"/>
        <a:defRPr kumimoji="1" sz="2000">
          <a:solidFill>
            <a:schemeClr val="tx1"/>
          </a:solidFill>
          <a:latin typeface="+mn-lt"/>
          <a:ea typeface="+mn-ea"/>
        </a:defRPr>
      </a:lvl6pPr>
      <a:lvl7pPr marL="2971800" indent="-228600" algn="l" defTabSz="762000" rtl="0" fontAlgn="base">
        <a:spcBef>
          <a:spcPct val="20000"/>
        </a:spcBef>
        <a:spcAft>
          <a:spcPct val="0"/>
        </a:spcAft>
        <a:buFont typeface="Arial" charset="0"/>
        <a:buChar char="•"/>
        <a:defRPr kumimoji="1" sz="2000">
          <a:solidFill>
            <a:schemeClr val="tx1"/>
          </a:solidFill>
          <a:latin typeface="+mn-lt"/>
          <a:ea typeface="+mn-ea"/>
        </a:defRPr>
      </a:lvl7pPr>
      <a:lvl8pPr marL="3429000" indent="-228600" algn="l" defTabSz="762000" rtl="0" fontAlgn="base">
        <a:spcBef>
          <a:spcPct val="20000"/>
        </a:spcBef>
        <a:spcAft>
          <a:spcPct val="0"/>
        </a:spcAft>
        <a:buFont typeface="Arial" charset="0"/>
        <a:buChar char="•"/>
        <a:defRPr kumimoji="1" sz="2000">
          <a:solidFill>
            <a:schemeClr val="tx1"/>
          </a:solidFill>
          <a:latin typeface="+mn-lt"/>
          <a:ea typeface="+mn-ea"/>
        </a:defRPr>
      </a:lvl8pPr>
      <a:lvl9pPr marL="3886200" indent="-228600" algn="l" defTabSz="762000" rtl="0" fontAlgn="base">
        <a:spcBef>
          <a:spcPct val="20000"/>
        </a:spcBef>
        <a:spcAft>
          <a:spcPct val="0"/>
        </a:spcAft>
        <a:buFont typeface="Arial" charset="0"/>
        <a:buChar char="•"/>
        <a:defRPr kumimoji="1" sz="20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群組 1"/>
          <p:cNvGrpSpPr/>
          <p:nvPr/>
        </p:nvGrpSpPr>
        <p:grpSpPr>
          <a:xfrm>
            <a:off x="495300" y="428361"/>
            <a:ext cx="8915400" cy="6001278"/>
            <a:chOff x="569801" y="609600"/>
            <a:chExt cx="8915400" cy="6001278"/>
          </a:xfrm>
        </p:grpSpPr>
        <p:sp>
          <p:nvSpPr>
            <p:cNvPr id="3074" name="Rectangle 2"/>
            <p:cNvSpPr>
              <a:spLocks noChangeArrowheads="1"/>
            </p:cNvSpPr>
            <p:nvPr/>
          </p:nvSpPr>
          <p:spPr bwMode="auto">
            <a:xfrm>
              <a:off x="817451" y="1600200"/>
              <a:ext cx="84201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defTabSz="762000">
                <a:defRPr kumimoji="1">
                  <a:solidFill>
                    <a:schemeClr val="tx1"/>
                  </a:solidFill>
                  <a:latin typeface="細明體" panose="02020509000000000000" pitchFamily="49" charset="-120"/>
                  <a:ea typeface="細明體" panose="02020509000000000000" pitchFamily="49" charset="-120"/>
                </a:defRPr>
              </a:lvl1pPr>
              <a:lvl2pPr marL="742950" indent="-285750" defTabSz="762000">
                <a:defRPr kumimoji="1">
                  <a:solidFill>
                    <a:schemeClr val="tx1"/>
                  </a:solidFill>
                  <a:latin typeface="細明體" panose="02020509000000000000" pitchFamily="49" charset="-120"/>
                  <a:ea typeface="細明體" panose="02020509000000000000" pitchFamily="49" charset="-120"/>
                </a:defRPr>
              </a:lvl2pPr>
              <a:lvl3pPr marL="1143000" indent="-228600" defTabSz="762000">
                <a:defRPr kumimoji="1">
                  <a:solidFill>
                    <a:schemeClr val="tx1"/>
                  </a:solidFill>
                  <a:latin typeface="細明體" panose="02020509000000000000" pitchFamily="49" charset="-120"/>
                  <a:ea typeface="細明體" panose="02020509000000000000" pitchFamily="49" charset="-120"/>
                </a:defRPr>
              </a:lvl3pPr>
              <a:lvl4pPr marL="1600200" indent="-228600" defTabSz="762000">
                <a:defRPr kumimoji="1">
                  <a:solidFill>
                    <a:schemeClr val="tx1"/>
                  </a:solidFill>
                  <a:latin typeface="細明體" panose="02020509000000000000" pitchFamily="49" charset="-120"/>
                  <a:ea typeface="細明體" panose="02020509000000000000" pitchFamily="49" charset="-120"/>
                </a:defRPr>
              </a:lvl4pPr>
              <a:lvl5pPr marL="2057400" indent="-228600" defTabSz="762000">
                <a:defRPr kumimoji="1">
                  <a:solidFill>
                    <a:schemeClr val="tx1"/>
                  </a:solidFill>
                  <a:latin typeface="細明體" panose="02020509000000000000" pitchFamily="49" charset="-120"/>
                  <a:ea typeface="細明體" panose="02020509000000000000" pitchFamily="49" charset="-120"/>
                </a:defRPr>
              </a:lvl5pPr>
              <a:lvl6pPr marL="2514600" indent="-228600" defTabSz="762000" eaLnBrk="0" fontAlgn="base" hangingPunct="0">
                <a:spcBef>
                  <a:spcPct val="0"/>
                </a:spcBef>
                <a:spcAft>
                  <a:spcPct val="0"/>
                </a:spcAft>
                <a:defRPr kumimoji="1">
                  <a:solidFill>
                    <a:schemeClr val="tx1"/>
                  </a:solidFill>
                  <a:latin typeface="細明體" panose="02020509000000000000" pitchFamily="49" charset="-120"/>
                  <a:ea typeface="細明體" panose="02020509000000000000" pitchFamily="49" charset="-120"/>
                </a:defRPr>
              </a:lvl6pPr>
              <a:lvl7pPr marL="2971800" indent="-228600" defTabSz="762000" eaLnBrk="0" fontAlgn="base" hangingPunct="0">
                <a:spcBef>
                  <a:spcPct val="0"/>
                </a:spcBef>
                <a:spcAft>
                  <a:spcPct val="0"/>
                </a:spcAft>
                <a:defRPr kumimoji="1">
                  <a:solidFill>
                    <a:schemeClr val="tx1"/>
                  </a:solidFill>
                  <a:latin typeface="細明體" panose="02020509000000000000" pitchFamily="49" charset="-120"/>
                  <a:ea typeface="細明體" panose="02020509000000000000" pitchFamily="49" charset="-120"/>
                </a:defRPr>
              </a:lvl7pPr>
              <a:lvl8pPr marL="3429000" indent="-228600" defTabSz="762000" eaLnBrk="0" fontAlgn="base" hangingPunct="0">
                <a:spcBef>
                  <a:spcPct val="0"/>
                </a:spcBef>
                <a:spcAft>
                  <a:spcPct val="0"/>
                </a:spcAft>
                <a:defRPr kumimoji="1">
                  <a:solidFill>
                    <a:schemeClr val="tx1"/>
                  </a:solidFill>
                  <a:latin typeface="細明體" panose="02020509000000000000" pitchFamily="49" charset="-120"/>
                  <a:ea typeface="細明體" panose="02020509000000000000" pitchFamily="49" charset="-120"/>
                </a:defRPr>
              </a:lvl8pPr>
              <a:lvl9pPr marL="3886200" indent="-228600" defTabSz="762000" eaLnBrk="0" fontAlgn="base" hangingPunct="0">
                <a:spcBef>
                  <a:spcPct val="0"/>
                </a:spcBef>
                <a:spcAft>
                  <a:spcPct val="0"/>
                </a:spcAft>
                <a:defRPr kumimoji="1">
                  <a:solidFill>
                    <a:schemeClr val="tx1"/>
                  </a:solidFill>
                  <a:latin typeface="細明體" panose="02020509000000000000" pitchFamily="49" charset="-120"/>
                  <a:ea typeface="細明體" panose="02020509000000000000" pitchFamily="49" charset="-120"/>
                </a:defRPr>
              </a:lvl9pPr>
            </a:lstStyle>
            <a:p>
              <a:pPr algn="ctr"/>
              <a:r>
                <a:rPr lang="en-US" altLang="zh-TW" sz="2800" b="1" dirty="0">
                  <a:solidFill>
                    <a:srgbClr val="000000"/>
                  </a:solidFill>
                  <a:latin typeface="Times New Roman" panose="02020603050405020304" pitchFamily="18" charset="0"/>
                  <a:cs typeface="Times New Roman" panose="02020603050405020304" pitchFamily="18" charset="0"/>
                </a:rPr>
                <a:t>Pioneers for Innovation Leadership On Technology </a:t>
              </a:r>
              <a:r>
                <a:rPr lang="en-US" altLang="zh-TW" sz="2800" b="1" dirty="0" smtClean="0">
                  <a:latin typeface="Times New Roman" panose="02020603050405020304" pitchFamily="18" charset="0"/>
                  <a:cs typeface="Times New Roman" panose="02020603050405020304" pitchFamily="18" charset="0"/>
                </a:rPr>
                <a:t>Program (</a:t>
              </a:r>
              <a:r>
                <a:rPr lang="en-US" altLang="zh-TW" sz="2800" b="1" dirty="0" smtClean="0">
                  <a:solidFill>
                    <a:srgbClr val="000000"/>
                  </a:solidFill>
                  <a:latin typeface="Times New Roman" panose="02020603050405020304" pitchFamily="18" charset="0"/>
                  <a:cs typeface="Times New Roman" panose="02020603050405020304" pitchFamily="18" charset="0"/>
                </a:rPr>
                <a:t>PILOT</a:t>
              </a:r>
              <a:r>
                <a:rPr lang="en-US" altLang="zh-TW" sz="2800" b="1" dirty="0">
                  <a:solidFill>
                    <a:srgbClr val="000000"/>
                  </a:solidFill>
                  <a:latin typeface="Times New Roman" panose="02020603050405020304" pitchFamily="18" charset="0"/>
                  <a:cs typeface="Times New Roman" panose="02020603050405020304" pitchFamily="18" charset="0"/>
                </a:rPr>
                <a:t>) </a:t>
              </a:r>
              <a:endParaRPr lang="en-US" altLang="zh-TW" sz="2800" b="1" dirty="0" smtClean="0">
                <a:solidFill>
                  <a:srgbClr val="000000"/>
                </a:solidFill>
                <a:latin typeface="Times New Roman" panose="02020603050405020304" pitchFamily="18" charset="0"/>
                <a:cs typeface="Times New Roman" panose="02020603050405020304" pitchFamily="18" charset="0"/>
              </a:endParaRPr>
            </a:p>
            <a:p>
              <a:pPr algn="ctr"/>
              <a:r>
                <a:rPr lang="en-US" altLang="zh-TW" sz="2800" b="1" dirty="0" smtClean="0">
                  <a:solidFill>
                    <a:srgbClr val="000000"/>
                  </a:solidFill>
                  <a:latin typeface="Times New Roman" panose="02020603050405020304" pitchFamily="18" charset="0"/>
                  <a:cs typeface="Times New Roman" panose="02020603050405020304" pitchFamily="18" charset="0"/>
                </a:rPr>
                <a:t>Preliminary Proposal </a:t>
              </a:r>
              <a:endParaRPr lang="en-US" altLang="zh-TW" sz="2800" b="1" dirty="0">
                <a:solidFill>
                  <a:srgbClr val="000000"/>
                </a:solidFill>
                <a:latin typeface="Times New Roman" panose="02020603050405020304" pitchFamily="18" charset="0"/>
                <a:cs typeface="Times New Roman" panose="02020603050405020304" pitchFamily="18" charset="0"/>
              </a:endParaRPr>
            </a:p>
          </p:txBody>
        </p:sp>
        <p:sp>
          <p:nvSpPr>
            <p:cNvPr id="3079" name="Rectangle 7"/>
            <p:cNvSpPr>
              <a:spLocks noChangeArrowheads="1"/>
            </p:cNvSpPr>
            <p:nvPr/>
          </p:nvSpPr>
          <p:spPr bwMode="auto">
            <a:xfrm>
              <a:off x="4546600" y="609600"/>
              <a:ext cx="961802" cy="339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defTabSz="762000">
                <a:defRPr kumimoji="1">
                  <a:solidFill>
                    <a:schemeClr val="tx1"/>
                  </a:solidFill>
                  <a:latin typeface="細明體" panose="02020509000000000000" pitchFamily="49" charset="-120"/>
                  <a:ea typeface="細明體" panose="02020509000000000000" pitchFamily="49" charset="-120"/>
                </a:defRPr>
              </a:lvl1pPr>
              <a:lvl2pPr marL="742950" indent="-285750" defTabSz="762000">
                <a:defRPr kumimoji="1">
                  <a:solidFill>
                    <a:schemeClr val="tx1"/>
                  </a:solidFill>
                  <a:latin typeface="細明體" panose="02020509000000000000" pitchFamily="49" charset="-120"/>
                  <a:ea typeface="細明體" panose="02020509000000000000" pitchFamily="49" charset="-120"/>
                </a:defRPr>
              </a:lvl2pPr>
              <a:lvl3pPr marL="1143000" indent="-228600" defTabSz="762000">
                <a:defRPr kumimoji="1">
                  <a:solidFill>
                    <a:schemeClr val="tx1"/>
                  </a:solidFill>
                  <a:latin typeface="細明體" panose="02020509000000000000" pitchFamily="49" charset="-120"/>
                  <a:ea typeface="細明體" panose="02020509000000000000" pitchFamily="49" charset="-120"/>
                </a:defRPr>
              </a:lvl3pPr>
              <a:lvl4pPr marL="1600200" indent="-228600" defTabSz="762000">
                <a:defRPr kumimoji="1">
                  <a:solidFill>
                    <a:schemeClr val="tx1"/>
                  </a:solidFill>
                  <a:latin typeface="細明體" panose="02020509000000000000" pitchFamily="49" charset="-120"/>
                  <a:ea typeface="細明體" panose="02020509000000000000" pitchFamily="49" charset="-120"/>
                </a:defRPr>
              </a:lvl4pPr>
              <a:lvl5pPr marL="2057400" indent="-228600" defTabSz="762000">
                <a:defRPr kumimoji="1">
                  <a:solidFill>
                    <a:schemeClr val="tx1"/>
                  </a:solidFill>
                  <a:latin typeface="細明體" panose="02020509000000000000" pitchFamily="49" charset="-120"/>
                  <a:ea typeface="細明體" panose="02020509000000000000" pitchFamily="49" charset="-120"/>
                </a:defRPr>
              </a:lvl5pPr>
              <a:lvl6pPr marL="2514600" indent="-228600" defTabSz="762000" eaLnBrk="0" fontAlgn="base" hangingPunct="0">
                <a:spcBef>
                  <a:spcPct val="0"/>
                </a:spcBef>
                <a:spcAft>
                  <a:spcPct val="0"/>
                </a:spcAft>
                <a:defRPr kumimoji="1">
                  <a:solidFill>
                    <a:schemeClr val="tx1"/>
                  </a:solidFill>
                  <a:latin typeface="細明體" panose="02020509000000000000" pitchFamily="49" charset="-120"/>
                  <a:ea typeface="細明體" panose="02020509000000000000" pitchFamily="49" charset="-120"/>
                </a:defRPr>
              </a:lvl6pPr>
              <a:lvl7pPr marL="2971800" indent="-228600" defTabSz="762000" eaLnBrk="0" fontAlgn="base" hangingPunct="0">
                <a:spcBef>
                  <a:spcPct val="0"/>
                </a:spcBef>
                <a:spcAft>
                  <a:spcPct val="0"/>
                </a:spcAft>
                <a:defRPr kumimoji="1">
                  <a:solidFill>
                    <a:schemeClr val="tx1"/>
                  </a:solidFill>
                  <a:latin typeface="細明體" panose="02020509000000000000" pitchFamily="49" charset="-120"/>
                  <a:ea typeface="細明體" panose="02020509000000000000" pitchFamily="49" charset="-120"/>
                </a:defRPr>
              </a:lvl7pPr>
              <a:lvl8pPr marL="3429000" indent="-228600" defTabSz="762000" eaLnBrk="0" fontAlgn="base" hangingPunct="0">
                <a:spcBef>
                  <a:spcPct val="0"/>
                </a:spcBef>
                <a:spcAft>
                  <a:spcPct val="0"/>
                </a:spcAft>
                <a:defRPr kumimoji="1">
                  <a:solidFill>
                    <a:schemeClr val="tx1"/>
                  </a:solidFill>
                  <a:latin typeface="細明體" panose="02020509000000000000" pitchFamily="49" charset="-120"/>
                  <a:ea typeface="細明體" panose="02020509000000000000" pitchFamily="49" charset="-120"/>
                </a:defRPr>
              </a:lvl8pPr>
              <a:lvl9pPr marL="3886200" indent="-228600" defTabSz="762000" eaLnBrk="0" fontAlgn="base" hangingPunct="0">
                <a:spcBef>
                  <a:spcPct val="0"/>
                </a:spcBef>
                <a:spcAft>
                  <a:spcPct val="0"/>
                </a:spcAft>
                <a:defRPr kumimoji="1">
                  <a:solidFill>
                    <a:schemeClr val="tx1"/>
                  </a:solidFill>
                  <a:latin typeface="細明體" panose="02020509000000000000" pitchFamily="49" charset="-120"/>
                  <a:ea typeface="細明體" panose="02020509000000000000" pitchFamily="49" charset="-120"/>
                </a:defRPr>
              </a:lvl9pPr>
            </a:lstStyle>
            <a:p>
              <a:r>
                <a:rPr lang="en-US" altLang="zh-TW" sz="1600" b="1" dirty="0">
                  <a:solidFill>
                    <a:srgbClr val="000000"/>
                  </a:solidFill>
                  <a:latin typeface="Times New Roman" panose="02020603050405020304" pitchFamily="18" charset="0"/>
                  <a:cs typeface="Times New Roman" panose="02020603050405020304" pitchFamily="18" charset="0"/>
                </a:rPr>
                <a:t>Example</a:t>
              </a:r>
              <a:endParaRPr lang="zh-TW" altLang="en-US" sz="1600" b="1" dirty="0">
                <a:solidFill>
                  <a:srgbClr val="000000"/>
                </a:solidFill>
                <a:latin typeface="Times New Roman" panose="02020603050405020304" pitchFamily="18" charset="0"/>
                <a:cs typeface="Times New Roman" panose="02020603050405020304" pitchFamily="18" charset="0"/>
              </a:endParaRPr>
            </a:p>
          </p:txBody>
        </p:sp>
        <p:sp>
          <p:nvSpPr>
            <p:cNvPr id="9" name="Rectangle 3"/>
            <p:cNvSpPr txBox="1">
              <a:spLocks noChangeArrowheads="1"/>
            </p:cNvSpPr>
            <p:nvPr/>
          </p:nvSpPr>
          <p:spPr bwMode="auto">
            <a:xfrm>
              <a:off x="569801" y="3062816"/>
              <a:ext cx="8915400" cy="354806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gn="l" defTabSz="762000" rtl="0" eaLnBrk="0" fontAlgn="base" hangingPunct="0">
                <a:spcBef>
                  <a:spcPct val="20000"/>
                </a:spcBef>
                <a:spcAft>
                  <a:spcPct val="0"/>
                </a:spcAft>
                <a:buFont typeface="Arial" charset="0"/>
                <a:buChar char="•"/>
                <a:defRPr kumimoji="1" sz="3200">
                  <a:solidFill>
                    <a:schemeClr val="tx1"/>
                  </a:solidFill>
                  <a:latin typeface="+mn-lt"/>
                  <a:ea typeface="+mn-ea"/>
                  <a:cs typeface="+mn-cs"/>
                </a:defRPr>
              </a:lvl1pPr>
              <a:lvl2pPr marL="742950" indent="-285750" algn="l" defTabSz="762000" rtl="0" eaLnBrk="0" fontAlgn="base" hangingPunct="0">
                <a:spcBef>
                  <a:spcPct val="20000"/>
                </a:spcBef>
                <a:spcAft>
                  <a:spcPct val="0"/>
                </a:spcAft>
                <a:buFont typeface="Arial" charset="0"/>
                <a:buChar char="–"/>
                <a:defRPr kumimoji="1" sz="2800">
                  <a:solidFill>
                    <a:schemeClr val="tx1"/>
                  </a:solidFill>
                  <a:latin typeface="+mn-lt"/>
                  <a:ea typeface="+mn-ea"/>
                </a:defRPr>
              </a:lvl2pPr>
              <a:lvl3pPr marL="1143000" indent="-228600" algn="l" defTabSz="762000" rtl="0" eaLnBrk="0" fontAlgn="base" hangingPunct="0">
                <a:spcBef>
                  <a:spcPct val="20000"/>
                </a:spcBef>
                <a:spcAft>
                  <a:spcPct val="0"/>
                </a:spcAft>
                <a:buFont typeface="Arial" charset="0"/>
                <a:buChar char="•"/>
                <a:defRPr kumimoji="1" sz="2400">
                  <a:solidFill>
                    <a:schemeClr val="tx1"/>
                  </a:solidFill>
                  <a:latin typeface="+mn-lt"/>
                  <a:ea typeface="+mn-ea"/>
                </a:defRPr>
              </a:lvl3pPr>
              <a:lvl4pPr marL="1600200" indent="-228600" algn="l" defTabSz="762000" rtl="0" eaLnBrk="0" fontAlgn="base" hangingPunct="0">
                <a:spcBef>
                  <a:spcPct val="20000"/>
                </a:spcBef>
                <a:spcAft>
                  <a:spcPct val="0"/>
                </a:spcAft>
                <a:buFont typeface="Arial" charset="0"/>
                <a:buChar char="–"/>
                <a:defRPr kumimoji="1" sz="2000">
                  <a:solidFill>
                    <a:schemeClr val="tx1"/>
                  </a:solidFill>
                  <a:latin typeface="+mn-lt"/>
                  <a:ea typeface="+mn-ea"/>
                </a:defRPr>
              </a:lvl4pPr>
              <a:lvl5pPr marL="2057400" indent="-228600" algn="l" defTabSz="762000" rtl="0" eaLnBrk="0" fontAlgn="base" hangingPunct="0">
                <a:spcBef>
                  <a:spcPct val="20000"/>
                </a:spcBef>
                <a:spcAft>
                  <a:spcPct val="0"/>
                </a:spcAft>
                <a:buFont typeface="Arial" charset="0"/>
                <a:buChar char="•"/>
                <a:defRPr kumimoji="1" sz="2000">
                  <a:solidFill>
                    <a:schemeClr val="tx1"/>
                  </a:solidFill>
                  <a:latin typeface="+mn-lt"/>
                  <a:ea typeface="+mn-ea"/>
                </a:defRPr>
              </a:lvl5pPr>
              <a:lvl6pPr marL="2514600" indent="-228600" algn="l" defTabSz="762000" rtl="0" fontAlgn="base">
                <a:spcBef>
                  <a:spcPct val="20000"/>
                </a:spcBef>
                <a:spcAft>
                  <a:spcPct val="0"/>
                </a:spcAft>
                <a:buFont typeface="Arial" charset="0"/>
                <a:buChar char="•"/>
                <a:defRPr kumimoji="1" sz="2000">
                  <a:solidFill>
                    <a:schemeClr val="tx1"/>
                  </a:solidFill>
                  <a:latin typeface="+mn-lt"/>
                  <a:ea typeface="+mn-ea"/>
                </a:defRPr>
              </a:lvl6pPr>
              <a:lvl7pPr marL="2971800" indent="-228600" algn="l" defTabSz="762000" rtl="0" fontAlgn="base">
                <a:spcBef>
                  <a:spcPct val="20000"/>
                </a:spcBef>
                <a:spcAft>
                  <a:spcPct val="0"/>
                </a:spcAft>
                <a:buFont typeface="Arial" charset="0"/>
                <a:buChar char="•"/>
                <a:defRPr kumimoji="1" sz="2000">
                  <a:solidFill>
                    <a:schemeClr val="tx1"/>
                  </a:solidFill>
                  <a:latin typeface="+mn-lt"/>
                  <a:ea typeface="+mn-ea"/>
                </a:defRPr>
              </a:lvl7pPr>
              <a:lvl8pPr marL="3429000" indent="-228600" algn="l" defTabSz="762000" rtl="0" fontAlgn="base">
                <a:spcBef>
                  <a:spcPct val="20000"/>
                </a:spcBef>
                <a:spcAft>
                  <a:spcPct val="0"/>
                </a:spcAft>
                <a:buFont typeface="Arial" charset="0"/>
                <a:buChar char="•"/>
                <a:defRPr kumimoji="1" sz="2000">
                  <a:solidFill>
                    <a:schemeClr val="tx1"/>
                  </a:solidFill>
                  <a:latin typeface="+mn-lt"/>
                  <a:ea typeface="+mn-ea"/>
                </a:defRPr>
              </a:lvl8pPr>
              <a:lvl9pPr marL="3886200" indent="-228600" algn="l" defTabSz="762000" rtl="0" fontAlgn="base">
                <a:spcBef>
                  <a:spcPct val="20000"/>
                </a:spcBef>
                <a:spcAft>
                  <a:spcPct val="0"/>
                </a:spcAft>
                <a:buFont typeface="Arial" charset="0"/>
                <a:buChar char="•"/>
                <a:defRPr kumimoji="1" sz="2000">
                  <a:solidFill>
                    <a:schemeClr val="tx1"/>
                  </a:solidFill>
                  <a:latin typeface="+mn-lt"/>
                  <a:ea typeface="+mn-ea"/>
                </a:defRPr>
              </a:lvl9pPr>
            </a:lstStyle>
            <a:p>
              <a:pPr algn="ctr" eaLnBrk="1" hangingPunct="1">
                <a:buFont typeface="Arial" charset="0"/>
                <a:buNone/>
                <a:defRPr/>
              </a:pPr>
              <a:r>
                <a:rPr lang="en-US" altLang="zh-TW" kern="0" dirty="0" smtClean="0">
                  <a:solidFill>
                    <a:srgbClr val="000000"/>
                  </a:solidFill>
                  <a:latin typeface="Times New Roman" panose="02020603050405020304" pitchFamily="18" charset="0"/>
                  <a:cs typeface="Times New Roman" panose="02020603050405020304" pitchFamily="18" charset="0"/>
                </a:rPr>
                <a:t>[Name of the project]</a:t>
              </a:r>
            </a:p>
            <a:p>
              <a:pPr algn="ctr" eaLnBrk="1" hangingPunct="1">
                <a:buFont typeface="Arial" charset="0"/>
                <a:buNone/>
                <a:defRPr/>
              </a:pPr>
              <a:r>
                <a:rPr lang="en-US" altLang="zh-TW" sz="2400" kern="0" dirty="0" smtClean="0">
                  <a:solidFill>
                    <a:srgbClr val="000000"/>
                  </a:solidFill>
                  <a:latin typeface="Times New Roman" panose="02020603050405020304" pitchFamily="18" charset="0"/>
                  <a:cs typeface="Times New Roman" panose="02020603050405020304" pitchFamily="18" charset="0"/>
                </a:rPr>
                <a:t>[Project duration]</a:t>
              </a:r>
            </a:p>
            <a:p>
              <a:pPr algn="ctr" eaLnBrk="1" hangingPunct="1">
                <a:buFont typeface="Arial" charset="0"/>
                <a:buNone/>
                <a:defRPr/>
              </a:pPr>
              <a:endParaRPr lang="en-US" altLang="zh-TW" sz="2400" kern="0" dirty="0" smtClean="0">
                <a:solidFill>
                  <a:srgbClr val="000000"/>
                </a:solidFill>
                <a:latin typeface="Times New Roman" panose="02020603050405020304" pitchFamily="18" charset="0"/>
                <a:cs typeface="Times New Roman" panose="02020603050405020304" pitchFamily="18" charset="0"/>
              </a:endParaRPr>
            </a:p>
            <a:p>
              <a:pPr algn="ctr" eaLnBrk="1" hangingPunct="1">
                <a:buFont typeface="Arial" charset="0"/>
                <a:buNone/>
                <a:defRPr/>
              </a:pPr>
              <a:r>
                <a:rPr lang="en-US" altLang="zh-TW" kern="0" dirty="0" smtClean="0">
                  <a:solidFill>
                    <a:srgbClr val="000000"/>
                  </a:solidFill>
                  <a:latin typeface="Times New Roman" panose="02020603050405020304" pitchFamily="18" charset="0"/>
                  <a:cs typeface="Times New Roman" panose="02020603050405020304" pitchFamily="18" charset="0"/>
                </a:rPr>
                <a:t>[Name of the enterprise]</a:t>
              </a:r>
            </a:p>
            <a:p>
              <a:pPr algn="ctr" eaLnBrk="1" hangingPunct="1">
                <a:buFont typeface="Arial" charset="0"/>
                <a:buNone/>
                <a:defRPr/>
              </a:pPr>
              <a:endParaRPr lang="en-US" altLang="zh-TW" kern="0" dirty="0" smtClean="0">
                <a:solidFill>
                  <a:srgbClr val="000000"/>
                </a:solidFill>
                <a:latin typeface="Times New Roman" panose="02020603050405020304" pitchFamily="18" charset="0"/>
                <a:cs typeface="Times New Roman" panose="02020603050405020304" pitchFamily="18" charset="0"/>
              </a:endParaRPr>
            </a:p>
            <a:p>
              <a:pPr algn="ctr" eaLnBrk="1" hangingPunct="1">
                <a:buFont typeface="Arial" charset="0"/>
                <a:buNone/>
                <a:defRPr/>
              </a:pPr>
              <a:r>
                <a:rPr lang="en-US" altLang="zh-TW" sz="2000" kern="0" dirty="0" smtClean="0">
                  <a:solidFill>
                    <a:srgbClr val="000000"/>
                  </a:solidFill>
                  <a:latin typeface="Times New Roman" panose="02020603050405020304" pitchFamily="18" charset="0"/>
                  <a:cs typeface="Times New Roman" panose="02020603050405020304" pitchFamily="18" charset="0"/>
                </a:rPr>
                <a:t>[Date of the presentation]</a:t>
              </a:r>
              <a:r>
                <a:rPr lang="en-US" altLang="zh-TW" kern="0" dirty="0" smtClean="0">
                  <a:solidFill>
                    <a:srgbClr val="000000"/>
                  </a:solidFill>
                  <a:latin typeface="Times New Roman" panose="02020603050405020304" pitchFamily="18" charset="0"/>
                  <a:cs typeface="Times New Roman" panose="02020603050405020304" pitchFamily="18" charset="0"/>
                </a:rPr>
                <a:t> </a:t>
              </a:r>
            </a:p>
          </p:txBody>
        </p:sp>
      </p:grpSp>
    </p:spTree>
    <p:extLst>
      <p:ext uri="{BB962C8B-B14F-4D97-AF65-F5344CB8AC3E}">
        <p14:creationId xmlns:p14="http://schemas.microsoft.com/office/powerpoint/2010/main" val="1459488556"/>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標題 2"/>
          <p:cNvSpPr>
            <a:spLocks noGrp="1"/>
          </p:cNvSpPr>
          <p:nvPr>
            <p:ph type="title"/>
          </p:nvPr>
        </p:nvSpPr>
        <p:spPr>
          <a:xfrm>
            <a:off x="495300" y="32116"/>
            <a:ext cx="8915400" cy="1184511"/>
          </a:xfrm>
        </p:spPr>
        <p:txBody>
          <a:bodyPr>
            <a:normAutofit/>
          </a:bodyPr>
          <a:lstStyle/>
          <a:p>
            <a:r>
              <a:rPr lang="en-US" altLang="zh-TW" sz="2800" b="1" dirty="0">
                <a:solidFill>
                  <a:schemeClr val="tx1"/>
                </a:solidFill>
                <a:latin typeface="Times New Roman" panose="02020603050405020304" pitchFamily="18" charset="0"/>
                <a:cs typeface="Times New Roman" panose="02020603050405020304" pitchFamily="18" charset="0"/>
              </a:rPr>
              <a:t>(7) Investment Requirements </a:t>
            </a:r>
            <a:br>
              <a:rPr lang="en-US" altLang="zh-TW" sz="2800" b="1" dirty="0">
                <a:solidFill>
                  <a:schemeClr val="tx1"/>
                </a:solidFill>
                <a:latin typeface="Times New Roman" panose="02020603050405020304" pitchFamily="18" charset="0"/>
                <a:cs typeface="Times New Roman" panose="02020603050405020304" pitchFamily="18" charset="0"/>
              </a:rPr>
            </a:br>
            <a:r>
              <a:rPr lang="en-US" altLang="zh-TW" sz="2800" b="1" dirty="0" smtClean="0">
                <a:solidFill>
                  <a:schemeClr val="tx1"/>
                </a:solidFill>
                <a:latin typeface="Times New Roman" panose="02020603050405020304" pitchFamily="18" charset="0"/>
                <a:cs typeface="Times New Roman" panose="02020603050405020304" pitchFamily="18" charset="0"/>
              </a:rPr>
              <a:t>-</a:t>
            </a:r>
            <a:r>
              <a:rPr lang="zh-TW" altLang="en-US" sz="2800" b="1" dirty="0" smtClean="0">
                <a:solidFill>
                  <a:schemeClr val="tx1"/>
                </a:solidFill>
                <a:latin typeface="Times New Roman" panose="02020603050405020304" pitchFamily="18" charset="0"/>
                <a:cs typeface="Times New Roman" panose="02020603050405020304" pitchFamily="18" charset="0"/>
              </a:rPr>
              <a:t> </a:t>
            </a:r>
            <a:r>
              <a:rPr lang="en-US" altLang="zh-TW" sz="2800" b="1" dirty="0" smtClean="0">
                <a:solidFill>
                  <a:schemeClr val="tx1"/>
                </a:solidFill>
                <a:latin typeface="Times New Roman" panose="02020603050405020304" pitchFamily="18" charset="0"/>
                <a:cs typeface="Times New Roman" panose="02020603050405020304" pitchFamily="18" charset="0"/>
              </a:rPr>
              <a:t>Investment </a:t>
            </a:r>
            <a:r>
              <a:rPr lang="en-US" altLang="zh-TW" sz="2800" b="1" dirty="0">
                <a:solidFill>
                  <a:schemeClr val="tx1"/>
                </a:solidFill>
                <a:latin typeface="Times New Roman" panose="02020603050405020304" pitchFamily="18" charset="0"/>
                <a:cs typeface="Times New Roman" panose="02020603050405020304" pitchFamily="18" charset="0"/>
              </a:rPr>
              <a:t>in R&amp;D</a:t>
            </a:r>
            <a:endParaRPr lang="zh-TW" altLang="en-US" dirty="0">
              <a:latin typeface="Times New Roman" panose="02020603050405020304" pitchFamily="18" charset="0"/>
              <a:cs typeface="Times New Roman" panose="02020603050405020304" pitchFamily="18" charset="0"/>
            </a:endParaRPr>
          </a:p>
        </p:txBody>
      </p:sp>
      <p:sp>
        <p:nvSpPr>
          <p:cNvPr id="4" name="內容版面配置區 3"/>
          <p:cNvSpPr>
            <a:spLocks noGrp="1"/>
          </p:cNvSpPr>
          <p:nvPr>
            <p:ph idx="1"/>
          </p:nvPr>
        </p:nvSpPr>
        <p:spPr>
          <a:xfrm>
            <a:off x="495300" y="1196044"/>
            <a:ext cx="8915400" cy="1371600"/>
          </a:xfrm>
        </p:spPr>
        <p:txBody>
          <a:bodyPr>
            <a:noAutofit/>
          </a:bodyPr>
          <a:lstStyle/>
          <a:p>
            <a:pPr marL="0" indent="0" eaLnBrk="1" hangingPunct="1">
              <a:buNone/>
            </a:pPr>
            <a:r>
              <a:rPr lang="en-US" altLang="zh-TW" sz="1800" dirty="0">
                <a:solidFill>
                  <a:srgbClr val="000000"/>
                </a:solidFill>
                <a:latin typeface="Times New Roman" panose="02020603050405020304" pitchFamily="18" charset="0"/>
                <a:cs typeface="Times New Roman" panose="02020603050405020304" pitchFamily="18" charset="0"/>
              </a:rPr>
              <a:t>Please provide the following information regarding the principal investment plan</a:t>
            </a:r>
            <a:r>
              <a:rPr lang="zh-TW" altLang="en-US" sz="1800" dirty="0">
                <a:solidFill>
                  <a:srgbClr val="000000"/>
                </a:solidFill>
                <a:latin typeface="Times New Roman" panose="02020603050405020304" pitchFamily="18" charset="0"/>
                <a:cs typeface="Times New Roman" panose="02020603050405020304" pitchFamily="18" charset="0"/>
              </a:rPr>
              <a:t>：</a:t>
            </a:r>
            <a:endParaRPr lang="en-US" altLang="zh-TW" sz="1800" dirty="0">
              <a:solidFill>
                <a:srgbClr val="000000"/>
              </a:solidFill>
              <a:latin typeface="Times New Roman" panose="02020603050405020304" pitchFamily="18" charset="0"/>
              <a:cs typeface="Times New Roman" panose="02020603050405020304" pitchFamily="18" charset="0"/>
            </a:endParaRPr>
          </a:p>
          <a:p>
            <a:pPr marL="327025" indent="-327025" eaLnBrk="1" hangingPunct="1">
              <a:buFontTx/>
              <a:buAutoNum type="arabicPeriod"/>
            </a:pPr>
            <a:r>
              <a:rPr lang="en-US" altLang="zh-TW" sz="1800" dirty="0">
                <a:solidFill>
                  <a:srgbClr val="000000"/>
                </a:solidFill>
                <a:latin typeface="Times New Roman" panose="02020603050405020304" pitchFamily="18" charset="0"/>
                <a:cs typeface="Times New Roman" panose="02020603050405020304" pitchFamily="18" charset="0"/>
              </a:rPr>
              <a:t>R&amp;D investment plan in Taiwan and the schedule.</a:t>
            </a:r>
          </a:p>
          <a:p>
            <a:pPr marL="327025" indent="-327025" eaLnBrk="1" hangingPunct="1">
              <a:buFontTx/>
              <a:buAutoNum type="arabicPeriod"/>
            </a:pPr>
            <a:r>
              <a:rPr lang="en-US" altLang="zh-TW" sz="1800" dirty="0">
                <a:solidFill>
                  <a:srgbClr val="000000"/>
                </a:solidFill>
                <a:latin typeface="Times New Roman" panose="02020603050405020304" pitchFamily="18" charset="0"/>
                <a:cs typeface="Times New Roman" panose="02020603050405020304" pitchFamily="18" charset="0"/>
              </a:rPr>
              <a:t>Additional domestic R&amp;D personnel hiring plan in Taiwan and the schedule.</a:t>
            </a:r>
          </a:p>
          <a:p>
            <a:pPr marL="327025" indent="-327025" eaLnBrk="1" hangingPunct="1">
              <a:buFontTx/>
              <a:buAutoNum type="arabicPeriod"/>
            </a:pPr>
            <a:r>
              <a:rPr lang="en-US" altLang="zh-TW" sz="1800" dirty="0">
                <a:solidFill>
                  <a:srgbClr val="000000"/>
                </a:solidFill>
                <a:latin typeface="Times New Roman" panose="02020603050405020304" pitchFamily="18" charset="0"/>
                <a:cs typeface="Times New Roman" panose="02020603050405020304" pitchFamily="18" charset="0"/>
              </a:rPr>
              <a:t>Additional production and manufacturing investment (including direct or indirect investment)  plan in Taiwan and the schedule.</a:t>
            </a:r>
          </a:p>
        </p:txBody>
      </p:sp>
      <p:sp>
        <p:nvSpPr>
          <p:cNvPr id="2" name="投影片編號版面配置區 1"/>
          <p:cNvSpPr>
            <a:spLocks noGrp="1"/>
          </p:cNvSpPr>
          <p:nvPr>
            <p:ph type="sldNum" sz="quarter" idx="4"/>
          </p:nvPr>
        </p:nvSpPr>
        <p:spPr>
          <a:xfrm>
            <a:off x="7650537" y="6490821"/>
            <a:ext cx="2228850" cy="365125"/>
          </a:xfrm>
        </p:spPr>
        <p:txBody>
          <a:bodyPr/>
          <a:lstStyle/>
          <a:p>
            <a:fld id="{F3C309A5-DA45-4849-9D95-4803F6163780}" type="slidenum">
              <a:rPr lang="zh-TW" altLang="en-US" smtClean="0"/>
              <a:t>9</a:t>
            </a:fld>
            <a:endParaRPr lang="zh-TW" altLang="en-US"/>
          </a:p>
        </p:txBody>
      </p:sp>
      <p:graphicFrame>
        <p:nvGraphicFramePr>
          <p:cNvPr id="7" name="表格 6"/>
          <p:cNvGraphicFramePr>
            <a:graphicFrameLocks noGrp="1"/>
          </p:cNvGraphicFramePr>
          <p:nvPr>
            <p:extLst>
              <p:ext uri="{D42A27DB-BD31-4B8C-83A1-F6EECF244321}">
                <p14:modId xmlns:p14="http://schemas.microsoft.com/office/powerpoint/2010/main" val="116879954"/>
              </p:ext>
            </p:extLst>
          </p:nvPr>
        </p:nvGraphicFramePr>
        <p:xfrm>
          <a:off x="197067" y="2810833"/>
          <a:ext cx="9491679" cy="3308429"/>
        </p:xfrm>
        <a:graphic>
          <a:graphicData uri="http://schemas.openxmlformats.org/drawingml/2006/table">
            <a:tbl>
              <a:tblPr firstRow="1" bandRow="1">
                <a:tableStyleId>{5C22544A-7EE6-4342-B048-85BDC9FD1C3A}</a:tableStyleId>
              </a:tblPr>
              <a:tblGrid>
                <a:gridCol w="1454629">
                  <a:extLst>
                    <a:ext uri="{9D8B030D-6E8A-4147-A177-3AD203B41FA5}">
                      <a16:colId xmlns:a16="http://schemas.microsoft.com/office/drawing/2014/main" xmlns="" val="3798712852"/>
                    </a:ext>
                  </a:extLst>
                </a:gridCol>
                <a:gridCol w="1148150">
                  <a:extLst>
                    <a:ext uri="{9D8B030D-6E8A-4147-A177-3AD203B41FA5}">
                      <a16:colId xmlns:a16="http://schemas.microsoft.com/office/drawing/2014/main" xmlns="" val="3110441572"/>
                    </a:ext>
                  </a:extLst>
                </a:gridCol>
                <a:gridCol w="1148150">
                  <a:extLst>
                    <a:ext uri="{9D8B030D-6E8A-4147-A177-3AD203B41FA5}">
                      <a16:colId xmlns:a16="http://schemas.microsoft.com/office/drawing/2014/main" xmlns="" val="3748633562"/>
                    </a:ext>
                  </a:extLst>
                </a:gridCol>
                <a:gridCol w="1148150">
                  <a:extLst>
                    <a:ext uri="{9D8B030D-6E8A-4147-A177-3AD203B41FA5}">
                      <a16:colId xmlns:a16="http://schemas.microsoft.com/office/drawing/2014/main" xmlns="" val="304114357"/>
                    </a:ext>
                  </a:extLst>
                </a:gridCol>
                <a:gridCol w="1148150">
                  <a:extLst>
                    <a:ext uri="{9D8B030D-6E8A-4147-A177-3AD203B41FA5}">
                      <a16:colId xmlns:a16="http://schemas.microsoft.com/office/drawing/2014/main" xmlns="" val="4211815104"/>
                    </a:ext>
                  </a:extLst>
                </a:gridCol>
                <a:gridCol w="1148150">
                  <a:extLst>
                    <a:ext uri="{9D8B030D-6E8A-4147-A177-3AD203B41FA5}">
                      <a16:colId xmlns:a16="http://schemas.microsoft.com/office/drawing/2014/main" xmlns="" val="3431699113"/>
                    </a:ext>
                  </a:extLst>
                </a:gridCol>
                <a:gridCol w="1148150">
                  <a:extLst>
                    <a:ext uri="{9D8B030D-6E8A-4147-A177-3AD203B41FA5}">
                      <a16:colId xmlns:a16="http://schemas.microsoft.com/office/drawing/2014/main" xmlns="" val="1695956121"/>
                    </a:ext>
                  </a:extLst>
                </a:gridCol>
                <a:gridCol w="1148150">
                  <a:extLst>
                    <a:ext uri="{9D8B030D-6E8A-4147-A177-3AD203B41FA5}">
                      <a16:colId xmlns:a16="http://schemas.microsoft.com/office/drawing/2014/main" xmlns="" val="1797319440"/>
                    </a:ext>
                  </a:extLst>
                </a:gridCol>
              </a:tblGrid>
              <a:tr h="599552">
                <a:tc>
                  <a:txBody>
                    <a:bodyPr/>
                    <a:lstStyle/>
                    <a:p>
                      <a:pPr algn="ctr"/>
                      <a:r>
                        <a:rPr lang="en-US" altLang="zh-TW" sz="1200" dirty="0" smtClean="0">
                          <a:latin typeface="Times New Roman" panose="02020603050405020304" pitchFamily="18" charset="0"/>
                          <a:ea typeface="微軟正黑體" panose="020B0604030504040204" pitchFamily="34" charset="-120"/>
                          <a:cs typeface="Times New Roman" panose="02020603050405020304" pitchFamily="18" charset="0"/>
                        </a:rPr>
                        <a:t>Year</a:t>
                      </a:r>
                      <a:endParaRPr lang="zh-TW" altLang="en-US" sz="1200" dirty="0">
                        <a:latin typeface="Times New Roman" panose="02020603050405020304" pitchFamily="18" charset="0"/>
                        <a:ea typeface="微軟正黑體" panose="020B0604030504040204" pitchFamily="34" charset="-120"/>
                        <a:cs typeface="Times New Roman" panose="02020603050405020304" pitchFamily="18" charset="0"/>
                      </a:endParaRPr>
                    </a:p>
                  </a:txBody>
                  <a:tcPr>
                    <a:solidFill>
                      <a:schemeClr val="bg2"/>
                    </a:solidFill>
                  </a:tcPr>
                </a:tc>
                <a:tc>
                  <a:txBody>
                    <a:bodyPr/>
                    <a:lstStyle/>
                    <a:p>
                      <a:pPr algn="ctr"/>
                      <a:r>
                        <a:rPr lang="en-US" altLang="zh-TW" sz="1200" dirty="0" smtClean="0">
                          <a:latin typeface="Times New Roman" panose="02020603050405020304" pitchFamily="18" charset="0"/>
                          <a:ea typeface="微軟正黑體" panose="020B0604030504040204" pitchFamily="34" charset="-120"/>
                          <a:cs typeface="Times New Roman" panose="02020603050405020304" pitchFamily="18" charset="0"/>
                        </a:rPr>
                        <a:t>Item</a:t>
                      </a:r>
                      <a:endParaRPr lang="zh-TW" altLang="en-US" sz="1200" dirty="0">
                        <a:latin typeface="Times New Roman" panose="02020603050405020304" pitchFamily="18" charset="0"/>
                        <a:ea typeface="微軟正黑體" panose="020B0604030504040204" pitchFamily="34" charset="-120"/>
                        <a:cs typeface="Times New Roman" panose="02020603050405020304" pitchFamily="18" charset="0"/>
                      </a:endParaRPr>
                    </a:p>
                  </a:txBody>
                  <a:tcPr>
                    <a:solidFill>
                      <a:schemeClr val="bg2"/>
                    </a:solidFill>
                  </a:tcPr>
                </a:tc>
                <a:tc>
                  <a:txBody>
                    <a:bodyPr/>
                    <a:lstStyle/>
                    <a:p>
                      <a:pPr algn="ctr"/>
                      <a:r>
                        <a:rPr lang="en-US" altLang="zh-TW" sz="1200" dirty="0" smtClean="0">
                          <a:latin typeface="Times New Roman" panose="02020603050405020304" pitchFamily="18" charset="0"/>
                          <a:ea typeface="微軟正黑體" panose="020B0604030504040204" pitchFamily="34" charset="-120"/>
                          <a:cs typeface="Times New Roman" panose="02020603050405020304" pitchFamily="18" charset="0"/>
                        </a:rPr>
                        <a:t>Year</a:t>
                      </a:r>
                    </a:p>
                    <a:p>
                      <a:pPr algn="ctr"/>
                      <a:r>
                        <a:rPr lang="en-US" altLang="zh-TW" sz="1200" dirty="0" smtClean="0">
                          <a:latin typeface="Times New Roman" panose="02020603050405020304" pitchFamily="18" charset="0"/>
                          <a:ea typeface="微軟正黑體" panose="020B0604030504040204" pitchFamily="34" charset="-120"/>
                          <a:cs typeface="Times New Roman" panose="02020603050405020304" pitchFamily="18" charset="0"/>
                        </a:rPr>
                        <a:t>1</a:t>
                      </a:r>
                      <a:r>
                        <a:rPr lang="en-US" altLang="zh-TW" sz="1200" baseline="30000" dirty="0" smtClean="0">
                          <a:latin typeface="Times New Roman" panose="02020603050405020304" pitchFamily="18" charset="0"/>
                          <a:ea typeface="微軟正黑體" panose="020B0604030504040204" pitchFamily="34" charset="-120"/>
                          <a:cs typeface="Times New Roman" panose="02020603050405020304" pitchFamily="18" charset="0"/>
                        </a:rPr>
                        <a:t>st </a:t>
                      </a:r>
                      <a:r>
                        <a:rPr lang="en-US" altLang="zh-TW" sz="1200" dirty="0" smtClean="0">
                          <a:latin typeface="Times New Roman" panose="02020603050405020304" pitchFamily="18" charset="0"/>
                          <a:ea typeface="微軟正黑體" panose="020B0604030504040204" pitchFamily="34" charset="-120"/>
                          <a:cs typeface="Times New Roman" panose="02020603050405020304" pitchFamily="18" charset="0"/>
                        </a:rPr>
                        <a:t> Year(*)</a:t>
                      </a:r>
                      <a:endParaRPr lang="zh-TW" altLang="en-US" sz="1200" dirty="0">
                        <a:latin typeface="Times New Roman" panose="02020603050405020304" pitchFamily="18" charset="0"/>
                        <a:ea typeface="微軟正黑體" panose="020B0604030504040204" pitchFamily="34" charset="-120"/>
                        <a:cs typeface="Times New Roman" panose="02020603050405020304" pitchFamily="18" charset="0"/>
                      </a:endParaRPr>
                    </a:p>
                  </a:txBody>
                  <a:tcPr>
                    <a:solidFill>
                      <a:schemeClr val="bg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200" dirty="0" smtClean="0">
                          <a:latin typeface="Times New Roman" panose="02020603050405020304" pitchFamily="18" charset="0"/>
                          <a:ea typeface="微軟正黑體" panose="020B0604030504040204" pitchFamily="34" charset="-120"/>
                          <a:cs typeface="Times New Roman" panose="02020603050405020304" pitchFamily="18" charset="0"/>
                        </a:rPr>
                        <a:t>Year</a:t>
                      </a:r>
                    </a:p>
                    <a:p>
                      <a:pPr algn="ctr"/>
                      <a:r>
                        <a:rPr lang="en-US" altLang="zh-TW" sz="1200" dirty="0" smtClean="0">
                          <a:latin typeface="Times New Roman" panose="02020603050405020304" pitchFamily="18" charset="0"/>
                          <a:ea typeface="微軟正黑體" panose="020B0604030504040204" pitchFamily="34" charset="-120"/>
                          <a:cs typeface="Times New Roman" panose="02020603050405020304" pitchFamily="18" charset="0"/>
                        </a:rPr>
                        <a:t>2</a:t>
                      </a:r>
                      <a:r>
                        <a:rPr lang="en-US" altLang="zh-TW" sz="1200" baseline="30000" dirty="0" smtClean="0">
                          <a:latin typeface="Times New Roman" panose="02020603050405020304" pitchFamily="18" charset="0"/>
                          <a:ea typeface="微軟正黑體" panose="020B0604030504040204" pitchFamily="34" charset="-120"/>
                          <a:cs typeface="Times New Roman" panose="02020603050405020304" pitchFamily="18" charset="0"/>
                        </a:rPr>
                        <a:t>nd</a:t>
                      </a:r>
                      <a:r>
                        <a:rPr lang="en-US" altLang="zh-TW" sz="1200" dirty="0" smtClean="0">
                          <a:latin typeface="Times New Roman" panose="02020603050405020304" pitchFamily="18" charset="0"/>
                          <a:ea typeface="微軟正黑體" panose="020B0604030504040204" pitchFamily="34" charset="-120"/>
                          <a:cs typeface="Times New Roman" panose="02020603050405020304" pitchFamily="18" charset="0"/>
                        </a:rPr>
                        <a:t> Year</a:t>
                      </a:r>
                      <a:endParaRPr lang="zh-TW" altLang="en-US" sz="1200" dirty="0">
                        <a:latin typeface="Times New Roman" panose="02020603050405020304" pitchFamily="18" charset="0"/>
                        <a:ea typeface="微軟正黑體" panose="020B0604030504040204" pitchFamily="34" charset="-120"/>
                        <a:cs typeface="Times New Roman" panose="02020603050405020304" pitchFamily="18" charset="0"/>
                      </a:endParaRPr>
                    </a:p>
                  </a:txBody>
                  <a:tcPr>
                    <a:solidFill>
                      <a:schemeClr val="bg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200" dirty="0" smtClean="0">
                          <a:latin typeface="Times New Roman" panose="02020603050405020304" pitchFamily="18" charset="0"/>
                          <a:ea typeface="微軟正黑體" panose="020B0604030504040204" pitchFamily="34" charset="-120"/>
                          <a:cs typeface="Times New Roman" panose="02020603050405020304" pitchFamily="18" charset="0"/>
                        </a:rPr>
                        <a:t>Year</a:t>
                      </a:r>
                    </a:p>
                    <a:p>
                      <a:pPr algn="ctr"/>
                      <a:r>
                        <a:rPr lang="en-US" altLang="zh-TW" sz="1200" dirty="0" smtClean="0">
                          <a:latin typeface="Times New Roman" panose="02020603050405020304" pitchFamily="18" charset="0"/>
                          <a:ea typeface="微軟正黑體" panose="020B0604030504040204" pitchFamily="34" charset="-120"/>
                          <a:cs typeface="Times New Roman" panose="02020603050405020304" pitchFamily="18" charset="0"/>
                        </a:rPr>
                        <a:t>3</a:t>
                      </a:r>
                      <a:r>
                        <a:rPr lang="en-US" altLang="zh-TW" sz="1200" baseline="30000" dirty="0" smtClean="0">
                          <a:latin typeface="Times New Roman" panose="02020603050405020304" pitchFamily="18" charset="0"/>
                          <a:ea typeface="微軟正黑體" panose="020B0604030504040204" pitchFamily="34" charset="-120"/>
                          <a:cs typeface="Times New Roman" panose="02020603050405020304" pitchFamily="18" charset="0"/>
                        </a:rPr>
                        <a:t>rd</a:t>
                      </a:r>
                      <a:r>
                        <a:rPr lang="en-US" altLang="zh-TW" sz="1200" dirty="0" smtClean="0">
                          <a:latin typeface="Times New Roman" panose="02020603050405020304" pitchFamily="18" charset="0"/>
                          <a:ea typeface="微軟正黑體" panose="020B0604030504040204" pitchFamily="34" charset="-120"/>
                          <a:cs typeface="Times New Roman" panose="02020603050405020304" pitchFamily="18" charset="0"/>
                        </a:rPr>
                        <a:t> Year</a:t>
                      </a:r>
                      <a:endParaRPr lang="zh-TW" altLang="en-US" sz="1200" dirty="0">
                        <a:latin typeface="Times New Roman" panose="02020603050405020304" pitchFamily="18" charset="0"/>
                        <a:ea typeface="微軟正黑體" panose="020B0604030504040204" pitchFamily="34" charset="-120"/>
                        <a:cs typeface="Times New Roman" panose="02020603050405020304" pitchFamily="18" charset="0"/>
                      </a:endParaRPr>
                    </a:p>
                  </a:txBody>
                  <a:tcPr>
                    <a:solidFill>
                      <a:schemeClr val="bg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200" dirty="0" smtClean="0">
                          <a:latin typeface="Times New Roman" panose="02020603050405020304" pitchFamily="18" charset="0"/>
                          <a:ea typeface="微軟正黑體" panose="020B0604030504040204" pitchFamily="34" charset="-120"/>
                          <a:cs typeface="Times New Roman" panose="02020603050405020304" pitchFamily="18" charset="0"/>
                        </a:rPr>
                        <a:t>Year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TW" sz="1200" b="1" i="0" u="none" strike="noStrike" kern="1200" cap="none" spc="0" normalizeH="0" baseline="0" noProof="0" dirty="0" smtClean="0">
                          <a:ln>
                            <a:noFill/>
                          </a:ln>
                          <a:solidFill>
                            <a:srgbClr val="FFFFFF"/>
                          </a:solidFill>
                          <a:effectLst/>
                          <a:uLnTx/>
                          <a:uFillTx/>
                          <a:latin typeface="Times New Roman" panose="02020603050405020304" pitchFamily="18" charset="0"/>
                          <a:ea typeface="微軟正黑體" panose="020B0604030504040204" pitchFamily="34" charset="-120"/>
                          <a:cs typeface="Times New Roman" panose="02020603050405020304" pitchFamily="18" charset="0"/>
                        </a:rPr>
                        <a:t>4</a:t>
                      </a:r>
                      <a:r>
                        <a:rPr kumimoji="0" lang="en-US" altLang="zh-TW" sz="1200" b="1" i="0" u="none" strike="noStrike" kern="1200" cap="none" spc="0" normalizeH="0" baseline="30000" noProof="0" dirty="0" smtClean="0">
                          <a:ln>
                            <a:noFill/>
                          </a:ln>
                          <a:solidFill>
                            <a:srgbClr val="FFFFFF"/>
                          </a:solidFill>
                          <a:effectLst/>
                          <a:uLnTx/>
                          <a:uFillTx/>
                          <a:latin typeface="Times New Roman" panose="02020603050405020304" pitchFamily="18" charset="0"/>
                          <a:ea typeface="微軟正黑體" panose="020B0604030504040204" pitchFamily="34" charset="-120"/>
                          <a:cs typeface="Times New Roman" panose="02020603050405020304" pitchFamily="18" charset="0"/>
                        </a:rPr>
                        <a:t>th</a:t>
                      </a:r>
                      <a:r>
                        <a:rPr kumimoji="0" lang="en-US" altLang="zh-TW" sz="1200" b="1" i="0" u="none" strike="noStrike" kern="1200" cap="none" spc="0" normalizeH="0" baseline="0" noProof="0" dirty="0" smtClean="0">
                          <a:ln>
                            <a:noFill/>
                          </a:ln>
                          <a:solidFill>
                            <a:srgbClr val="FFFFFF"/>
                          </a:solidFill>
                          <a:effectLst/>
                          <a:uLnTx/>
                          <a:uFillTx/>
                          <a:latin typeface="Times New Roman" panose="02020603050405020304" pitchFamily="18" charset="0"/>
                          <a:ea typeface="微軟正黑體" panose="020B0604030504040204" pitchFamily="34" charset="-120"/>
                          <a:cs typeface="Times New Roman" panose="02020603050405020304" pitchFamily="18" charset="0"/>
                        </a:rPr>
                        <a:t> Year</a:t>
                      </a:r>
                      <a:endParaRPr kumimoji="0" lang="zh-TW" altLang="en-US" sz="1200" b="1" i="0" u="none" strike="noStrike" kern="1200" cap="none" spc="0" normalizeH="0" baseline="0" noProof="0" dirty="0">
                        <a:ln>
                          <a:noFill/>
                        </a:ln>
                        <a:solidFill>
                          <a:srgbClr val="FFFFFF"/>
                        </a:solidFill>
                        <a:effectLst/>
                        <a:uLnTx/>
                        <a:uFillTx/>
                        <a:latin typeface="Times New Roman" panose="02020603050405020304" pitchFamily="18" charset="0"/>
                        <a:ea typeface="微軟正黑體" panose="020B0604030504040204" pitchFamily="34" charset="-120"/>
                        <a:cs typeface="Times New Roman" panose="02020603050405020304" pitchFamily="18" charset="0"/>
                      </a:endParaRPr>
                    </a:p>
                  </a:txBody>
                  <a:tcPr>
                    <a:solidFill>
                      <a:schemeClr val="bg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200" dirty="0" smtClean="0">
                          <a:latin typeface="Times New Roman" panose="02020603050405020304" pitchFamily="18" charset="0"/>
                          <a:ea typeface="微軟正黑體" panose="020B0604030504040204" pitchFamily="34" charset="-120"/>
                          <a:cs typeface="Times New Roman" panose="02020603050405020304" pitchFamily="18" charset="0"/>
                        </a:rPr>
                        <a:t>Year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TW" sz="1200" b="1" i="0" u="none" strike="noStrike" kern="1200" cap="none" spc="0" normalizeH="0" baseline="0" noProof="0" dirty="0" smtClean="0">
                          <a:ln>
                            <a:noFill/>
                          </a:ln>
                          <a:solidFill>
                            <a:srgbClr val="FFFFFF"/>
                          </a:solidFill>
                          <a:effectLst/>
                          <a:uLnTx/>
                          <a:uFillTx/>
                          <a:latin typeface="Times New Roman" panose="02020603050405020304" pitchFamily="18" charset="0"/>
                          <a:ea typeface="微軟正黑體" panose="020B0604030504040204" pitchFamily="34" charset="-120"/>
                          <a:cs typeface="Times New Roman" panose="02020603050405020304" pitchFamily="18" charset="0"/>
                        </a:rPr>
                        <a:t>5</a:t>
                      </a:r>
                      <a:r>
                        <a:rPr kumimoji="0" lang="en-US" altLang="zh-TW" sz="1200" b="1" i="0" u="none" strike="noStrike" kern="1200" cap="none" spc="0" normalizeH="0" baseline="30000" noProof="0" dirty="0" smtClean="0">
                          <a:ln>
                            <a:noFill/>
                          </a:ln>
                          <a:solidFill>
                            <a:srgbClr val="FFFFFF"/>
                          </a:solidFill>
                          <a:effectLst/>
                          <a:uLnTx/>
                          <a:uFillTx/>
                          <a:latin typeface="Times New Roman" panose="02020603050405020304" pitchFamily="18" charset="0"/>
                          <a:ea typeface="微軟正黑體" panose="020B0604030504040204" pitchFamily="34" charset="-120"/>
                          <a:cs typeface="Times New Roman" panose="02020603050405020304" pitchFamily="18" charset="0"/>
                        </a:rPr>
                        <a:t>th</a:t>
                      </a:r>
                      <a:r>
                        <a:rPr kumimoji="0" lang="en-US" altLang="zh-TW" sz="1200" b="1" i="0" u="none" strike="noStrike" kern="1200" cap="none" spc="0" normalizeH="0" baseline="0" noProof="0" dirty="0" smtClean="0">
                          <a:ln>
                            <a:noFill/>
                          </a:ln>
                          <a:solidFill>
                            <a:srgbClr val="FFFFFF"/>
                          </a:solidFill>
                          <a:effectLst/>
                          <a:uLnTx/>
                          <a:uFillTx/>
                          <a:latin typeface="Times New Roman" panose="02020603050405020304" pitchFamily="18" charset="0"/>
                          <a:ea typeface="微軟正黑體" panose="020B0604030504040204" pitchFamily="34" charset="-120"/>
                          <a:cs typeface="Times New Roman" panose="02020603050405020304" pitchFamily="18" charset="0"/>
                        </a:rPr>
                        <a:t> Year</a:t>
                      </a:r>
                      <a:endParaRPr kumimoji="0" lang="zh-TW" altLang="en-US" sz="1200" b="1" i="0" u="none" strike="noStrike" kern="1200" cap="none" spc="0" normalizeH="0" baseline="0" noProof="0" dirty="0">
                        <a:ln>
                          <a:noFill/>
                        </a:ln>
                        <a:solidFill>
                          <a:srgbClr val="FFFFFF"/>
                        </a:solidFill>
                        <a:effectLst/>
                        <a:uLnTx/>
                        <a:uFillTx/>
                        <a:latin typeface="Times New Roman" panose="02020603050405020304" pitchFamily="18" charset="0"/>
                        <a:ea typeface="微軟正黑體" panose="020B0604030504040204" pitchFamily="34" charset="-120"/>
                        <a:cs typeface="Times New Roman" panose="02020603050405020304" pitchFamily="18" charset="0"/>
                      </a:endParaRPr>
                    </a:p>
                  </a:txBody>
                  <a:tcPr>
                    <a:solidFill>
                      <a:schemeClr val="bg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TW" sz="1200" b="1" i="0" u="none" strike="noStrike" kern="1200" cap="none" spc="0" normalizeH="0" baseline="0" noProof="0" dirty="0" smtClean="0">
                          <a:ln>
                            <a:noFill/>
                          </a:ln>
                          <a:solidFill>
                            <a:srgbClr val="FFFFFF"/>
                          </a:solidFill>
                          <a:effectLst/>
                          <a:uLnTx/>
                          <a:uFillTx/>
                          <a:latin typeface="Times New Roman" panose="02020603050405020304" pitchFamily="18" charset="0"/>
                          <a:ea typeface="微軟正黑體" panose="020B0604030504040204" pitchFamily="34" charset="-120"/>
                          <a:cs typeface="Times New Roman" panose="02020603050405020304" pitchFamily="18" charset="0"/>
                        </a:rPr>
                        <a:t>Total</a:t>
                      </a:r>
                      <a:endParaRPr kumimoji="0" lang="zh-TW" altLang="en-US" sz="1200" b="1" i="0" u="none" strike="noStrike" kern="1200" cap="none" spc="0" normalizeH="0" baseline="0" noProof="0" dirty="0">
                        <a:ln>
                          <a:noFill/>
                        </a:ln>
                        <a:solidFill>
                          <a:srgbClr val="FFFFFF"/>
                        </a:solidFill>
                        <a:effectLst/>
                        <a:uLnTx/>
                        <a:uFillTx/>
                        <a:latin typeface="Times New Roman" panose="02020603050405020304" pitchFamily="18" charset="0"/>
                        <a:ea typeface="微軟正黑體" panose="020B0604030504040204" pitchFamily="34" charset="-120"/>
                        <a:cs typeface="Times New Roman" panose="02020603050405020304" pitchFamily="18" charset="0"/>
                      </a:endParaRPr>
                    </a:p>
                  </a:txBody>
                  <a:tcPr>
                    <a:solidFill>
                      <a:schemeClr val="bg2"/>
                    </a:solidFill>
                  </a:tcPr>
                </a:tc>
                <a:extLst>
                  <a:ext uri="{0D108BD9-81ED-4DB2-BD59-A6C34878D82A}">
                    <a16:rowId xmlns:a16="http://schemas.microsoft.com/office/drawing/2014/main" xmlns="" val="1339595780"/>
                  </a:ext>
                </a:extLst>
              </a:tr>
              <a:tr h="383146">
                <a:tc rowSpan="2">
                  <a:txBody>
                    <a:bodyPr/>
                    <a:lstStyle/>
                    <a:p>
                      <a:r>
                        <a:rPr lang="en-US" altLang="zh-TW" sz="1200" dirty="0" smtClean="0">
                          <a:latin typeface="Times New Roman" panose="02020603050405020304" pitchFamily="18" charset="0"/>
                          <a:ea typeface="微軟正黑體" panose="020B0604030504040204" pitchFamily="34" charset="-120"/>
                          <a:cs typeface="Times New Roman" panose="02020603050405020304" pitchFamily="18" charset="0"/>
                        </a:rPr>
                        <a:t>R&amp;D Investment</a:t>
                      </a:r>
                    </a:p>
                    <a:p>
                      <a:r>
                        <a:rPr lang="en-US" altLang="zh-TW" sz="1200" dirty="0" smtClean="0">
                          <a:latin typeface="Times New Roman" panose="02020603050405020304" pitchFamily="18" charset="0"/>
                          <a:ea typeface="微軟正黑體" panose="020B0604030504040204" pitchFamily="34" charset="-120"/>
                          <a:cs typeface="Times New Roman" panose="02020603050405020304" pitchFamily="18" charset="0"/>
                        </a:rPr>
                        <a:t>(Unit: NT$100 million)</a:t>
                      </a:r>
                      <a:endParaRPr lang="zh-TW" altLang="en-US" sz="1200" dirty="0">
                        <a:latin typeface="Times New Roman" panose="02020603050405020304" pitchFamily="18" charset="0"/>
                        <a:ea typeface="微軟正黑體" panose="020B0604030504040204" pitchFamily="34" charset="-120"/>
                        <a:cs typeface="Times New Roman" panose="02020603050405020304" pitchFamily="18" charset="0"/>
                      </a:endParaRPr>
                    </a:p>
                  </a:txBody>
                  <a:tcPr>
                    <a:solidFill>
                      <a:schemeClr val="bg1">
                        <a:lumMod val="85000"/>
                      </a:schemeClr>
                    </a:solidFill>
                  </a:tcPr>
                </a:tc>
                <a:tc>
                  <a:txBody>
                    <a:bodyPr/>
                    <a:lstStyle/>
                    <a:p>
                      <a:r>
                        <a:rPr lang="en-US" altLang="zh-TW" sz="1200" dirty="0" smtClean="0">
                          <a:latin typeface="Times New Roman" panose="02020603050405020304" pitchFamily="18" charset="0"/>
                          <a:ea typeface="微軟正黑體" panose="020B0604030504040204" pitchFamily="34" charset="-120"/>
                          <a:cs typeface="Times New Roman" panose="02020603050405020304" pitchFamily="18" charset="0"/>
                        </a:rPr>
                        <a:t>Item OO</a:t>
                      </a:r>
                      <a:endParaRPr lang="zh-TW" altLang="en-US" sz="1200" dirty="0">
                        <a:latin typeface="Times New Roman" panose="02020603050405020304" pitchFamily="18" charset="0"/>
                        <a:ea typeface="微軟正黑體" panose="020B0604030504040204" pitchFamily="34" charset="-120"/>
                        <a:cs typeface="Times New Roman" panose="02020603050405020304" pitchFamily="18" charset="0"/>
                      </a:endParaRPr>
                    </a:p>
                  </a:txBody>
                  <a:tcPr>
                    <a:solidFill>
                      <a:schemeClr val="bg1">
                        <a:lumMod val="85000"/>
                      </a:schemeClr>
                    </a:solidFill>
                  </a:tcPr>
                </a:tc>
                <a:tc>
                  <a:txBody>
                    <a:bodyPr/>
                    <a:lstStyle/>
                    <a:p>
                      <a:endParaRPr lang="zh-TW" altLang="en-US" sz="1200" dirty="0">
                        <a:latin typeface="Times New Roman" panose="02020603050405020304" pitchFamily="18" charset="0"/>
                        <a:ea typeface="微軟正黑體" panose="020B0604030504040204" pitchFamily="34" charset="-120"/>
                        <a:cs typeface="Times New Roman" panose="02020603050405020304" pitchFamily="18" charset="0"/>
                      </a:endParaRPr>
                    </a:p>
                  </a:txBody>
                  <a:tcPr>
                    <a:solidFill>
                      <a:schemeClr val="bg1">
                        <a:lumMod val="85000"/>
                      </a:schemeClr>
                    </a:solidFill>
                  </a:tcPr>
                </a:tc>
                <a:tc>
                  <a:txBody>
                    <a:bodyPr/>
                    <a:lstStyle/>
                    <a:p>
                      <a:endParaRPr lang="zh-TW" altLang="en-US" sz="1200" dirty="0">
                        <a:latin typeface="Times New Roman" panose="02020603050405020304" pitchFamily="18" charset="0"/>
                        <a:ea typeface="微軟正黑體" panose="020B0604030504040204" pitchFamily="34" charset="-120"/>
                        <a:cs typeface="Times New Roman" panose="02020603050405020304" pitchFamily="18" charset="0"/>
                      </a:endParaRPr>
                    </a:p>
                  </a:txBody>
                  <a:tcPr>
                    <a:solidFill>
                      <a:schemeClr val="bg1">
                        <a:lumMod val="85000"/>
                      </a:schemeClr>
                    </a:solidFill>
                  </a:tcPr>
                </a:tc>
                <a:tc>
                  <a:txBody>
                    <a:bodyPr/>
                    <a:lstStyle/>
                    <a:p>
                      <a:endParaRPr lang="zh-TW" altLang="en-US" sz="1200" dirty="0">
                        <a:latin typeface="Times New Roman" panose="02020603050405020304" pitchFamily="18" charset="0"/>
                        <a:ea typeface="微軟正黑體" panose="020B0604030504040204" pitchFamily="34" charset="-120"/>
                        <a:cs typeface="Times New Roman" panose="02020603050405020304" pitchFamily="18" charset="0"/>
                      </a:endParaRPr>
                    </a:p>
                  </a:txBody>
                  <a:tcPr>
                    <a:solidFill>
                      <a:schemeClr val="bg1">
                        <a:lumMod val="85000"/>
                      </a:schemeClr>
                    </a:solidFill>
                  </a:tcPr>
                </a:tc>
                <a:tc>
                  <a:txBody>
                    <a:bodyPr/>
                    <a:lstStyle/>
                    <a:p>
                      <a:endParaRPr lang="zh-TW" altLang="en-US" sz="1200" dirty="0">
                        <a:latin typeface="Times New Roman" panose="02020603050405020304" pitchFamily="18" charset="0"/>
                        <a:ea typeface="微軟正黑體" panose="020B0604030504040204" pitchFamily="34" charset="-120"/>
                        <a:cs typeface="Times New Roman" panose="02020603050405020304" pitchFamily="18" charset="0"/>
                      </a:endParaRPr>
                    </a:p>
                  </a:txBody>
                  <a:tcPr>
                    <a:solidFill>
                      <a:schemeClr val="bg1">
                        <a:lumMod val="85000"/>
                      </a:schemeClr>
                    </a:solidFill>
                  </a:tcPr>
                </a:tc>
                <a:tc>
                  <a:txBody>
                    <a:bodyPr/>
                    <a:lstStyle/>
                    <a:p>
                      <a:endParaRPr lang="zh-TW" altLang="en-US" sz="1200" dirty="0">
                        <a:latin typeface="Times New Roman" panose="02020603050405020304" pitchFamily="18" charset="0"/>
                        <a:ea typeface="微軟正黑體" panose="020B0604030504040204" pitchFamily="34" charset="-120"/>
                        <a:cs typeface="Times New Roman" panose="02020603050405020304" pitchFamily="18" charset="0"/>
                      </a:endParaRPr>
                    </a:p>
                  </a:txBody>
                  <a:tcPr>
                    <a:solidFill>
                      <a:schemeClr val="bg1">
                        <a:lumMod val="85000"/>
                      </a:schemeClr>
                    </a:solidFill>
                  </a:tcPr>
                </a:tc>
                <a:tc>
                  <a:txBody>
                    <a:bodyPr/>
                    <a:lstStyle/>
                    <a:p>
                      <a:endParaRPr lang="zh-TW" altLang="en-US" sz="1200" dirty="0">
                        <a:latin typeface="Times New Roman" panose="02020603050405020304" pitchFamily="18" charset="0"/>
                        <a:ea typeface="微軟正黑體" panose="020B0604030504040204" pitchFamily="34" charset="-120"/>
                        <a:cs typeface="Times New Roman" panose="02020603050405020304" pitchFamily="18" charset="0"/>
                      </a:endParaRPr>
                    </a:p>
                  </a:txBody>
                  <a:tcPr>
                    <a:solidFill>
                      <a:schemeClr val="bg1">
                        <a:lumMod val="85000"/>
                      </a:schemeClr>
                    </a:solidFill>
                  </a:tcPr>
                </a:tc>
                <a:extLst>
                  <a:ext uri="{0D108BD9-81ED-4DB2-BD59-A6C34878D82A}">
                    <a16:rowId xmlns:a16="http://schemas.microsoft.com/office/drawing/2014/main" xmlns="" val="3428813503"/>
                  </a:ext>
                </a:extLst>
              </a:tr>
              <a:tr h="314051">
                <a:tc vMerge="1">
                  <a:txBody>
                    <a:bodyPr/>
                    <a:lstStyle/>
                    <a:p>
                      <a:endParaRPr lang="zh-TW" altLang="en-US" sz="1600" dirty="0">
                        <a:latin typeface="微軟正黑體" panose="020B0604030504040204" pitchFamily="34" charset="-120"/>
                        <a:ea typeface="微軟正黑體" panose="020B0604030504040204" pitchFamily="34" charset="-12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smtClean="0">
                          <a:ln>
                            <a:noFill/>
                          </a:ln>
                          <a:solidFill>
                            <a:srgbClr val="000000"/>
                          </a:solidFill>
                          <a:effectLst/>
                          <a:uLnTx/>
                          <a:uFillTx/>
                          <a:latin typeface="Times New Roman" panose="02020603050405020304" pitchFamily="18" charset="0"/>
                          <a:ea typeface="微軟正黑體" panose="020B0604030504040204" pitchFamily="34" charset="-120"/>
                          <a:cs typeface="Times New Roman" panose="02020603050405020304" pitchFamily="18" charset="0"/>
                        </a:rPr>
                        <a:t>…</a:t>
                      </a:r>
                      <a:endParaRPr kumimoji="0" lang="zh-TW"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微軟正黑體" panose="020B0604030504040204" pitchFamily="34" charset="-120"/>
                        <a:cs typeface="Times New Roman" panose="02020603050405020304" pitchFamily="18" charset="0"/>
                      </a:endParaRPr>
                    </a:p>
                  </a:txBody>
                  <a:tcPr>
                    <a:solidFill>
                      <a:schemeClr val="bg1">
                        <a:lumMod val="85000"/>
                      </a:schemeClr>
                    </a:solidFill>
                  </a:tcPr>
                </a:tc>
                <a:tc>
                  <a:txBody>
                    <a:bodyPr/>
                    <a:lstStyle/>
                    <a:p>
                      <a:endParaRPr lang="zh-TW" altLang="en-US" sz="1200" dirty="0">
                        <a:latin typeface="Times New Roman" panose="02020603050405020304" pitchFamily="18" charset="0"/>
                        <a:ea typeface="微軟正黑體" panose="020B0604030504040204" pitchFamily="34" charset="-120"/>
                        <a:cs typeface="Times New Roman" panose="02020603050405020304" pitchFamily="18" charset="0"/>
                      </a:endParaRPr>
                    </a:p>
                  </a:txBody>
                  <a:tcPr>
                    <a:solidFill>
                      <a:schemeClr val="bg1">
                        <a:lumMod val="85000"/>
                      </a:schemeClr>
                    </a:solidFill>
                  </a:tcPr>
                </a:tc>
                <a:tc>
                  <a:txBody>
                    <a:bodyPr/>
                    <a:lstStyle/>
                    <a:p>
                      <a:endParaRPr lang="zh-TW" altLang="en-US" sz="1200" dirty="0">
                        <a:latin typeface="Times New Roman" panose="02020603050405020304" pitchFamily="18" charset="0"/>
                        <a:ea typeface="微軟正黑體" panose="020B0604030504040204" pitchFamily="34" charset="-120"/>
                        <a:cs typeface="Times New Roman" panose="02020603050405020304" pitchFamily="18" charset="0"/>
                      </a:endParaRPr>
                    </a:p>
                  </a:txBody>
                  <a:tcPr>
                    <a:solidFill>
                      <a:schemeClr val="bg1">
                        <a:lumMod val="85000"/>
                      </a:schemeClr>
                    </a:solidFill>
                  </a:tcPr>
                </a:tc>
                <a:tc>
                  <a:txBody>
                    <a:bodyPr/>
                    <a:lstStyle/>
                    <a:p>
                      <a:endParaRPr lang="zh-TW" altLang="en-US" sz="1200" dirty="0">
                        <a:latin typeface="Times New Roman" panose="02020603050405020304" pitchFamily="18" charset="0"/>
                        <a:ea typeface="微軟正黑體" panose="020B0604030504040204" pitchFamily="34" charset="-120"/>
                        <a:cs typeface="Times New Roman" panose="02020603050405020304" pitchFamily="18" charset="0"/>
                      </a:endParaRPr>
                    </a:p>
                  </a:txBody>
                  <a:tcPr>
                    <a:solidFill>
                      <a:schemeClr val="bg1">
                        <a:lumMod val="85000"/>
                      </a:schemeClr>
                    </a:solidFill>
                  </a:tcPr>
                </a:tc>
                <a:tc>
                  <a:txBody>
                    <a:bodyPr/>
                    <a:lstStyle/>
                    <a:p>
                      <a:endParaRPr lang="zh-TW" altLang="en-US" sz="1200" dirty="0">
                        <a:latin typeface="Times New Roman" panose="02020603050405020304" pitchFamily="18" charset="0"/>
                        <a:ea typeface="微軟正黑體" panose="020B0604030504040204" pitchFamily="34" charset="-120"/>
                        <a:cs typeface="Times New Roman" panose="02020603050405020304" pitchFamily="18" charset="0"/>
                      </a:endParaRPr>
                    </a:p>
                  </a:txBody>
                  <a:tcPr>
                    <a:solidFill>
                      <a:schemeClr val="bg1">
                        <a:lumMod val="85000"/>
                      </a:schemeClr>
                    </a:solidFill>
                  </a:tcPr>
                </a:tc>
                <a:tc>
                  <a:txBody>
                    <a:bodyPr/>
                    <a:lstStyle/>
                    <a:p>
                      <a:endParaRPr lang="zh-TW" altLang="en-US" sz="1200" dirty="0">
                        <a:latin typeface="Times New Roman" panose="02020603050405020304" pitchFamily="18" charset="0"/>
                        <a:ea typeface="微軟正黑體" panose="020B0604030504040204" pitchFamily="34" charset="-120"/>
                        <a:cs typeface="Times New Roman" panose="02020603050405020304" pitchFamily="18" charset="0"/>
                      </a:endParaRPr>
                    </a:p>
                  </a:txBody>
                  <a:tcPr>
                    <a:solidFill>
                      <a:schemeClr val="bg1">
                        <a:lumMod val="85000"/>
                      </a:schemeClr>
                    </a:solidFill>
                  </a:tcPr>
                </a:tc>
                <a:tc>
                  <a:txBody>
                    <a:bodyPr/>
                    <a:lstStyle/>
                    <a:p>
                      <a:endParaRPr lang="zh-TW" altLang="en-US" sz="1200" dirty="0">
                        <a:latin typeface="Times New Roman" panose="02020603050405020304" pitchFamily="18" charset="0"/>
                        <a:ea typeface="微軟正黑體" panose="020B0604030504040204" pitchFamily="34" charset="-120"/>
                        <a:cs typeface="Times New Roman" panose="02020603050405020304" pitchFamily="18" charset="0"/>
                      </a:endParaRPr>
                    </a:p>
                  </a:txBody>
                  <a:tcPr>
                    <a:solidFill>
                      <a:schemeClr val="bg1">
                        <a:lumMod val="85000"/>
                      </a:schemeClr>
                    </a:solidFill>
                  </a:tcPr>
                </a:tc>
                <a:extLst>
                  <a:ext uri="{0D108BD9-81ED-4DB2-BD59-A6C34878D82A}">
                    <a16:rowId xmlns:a16="http://schemas.microsoft.com/office/drawing/2014/main" xmlns="" val="2494935882"/>
                  </a:ext>
                </a:extLst>
              </a:tr>
              <a:tr h="383146">
                <a:tc rowSpan="2">
                  <a:txBody>
                    <a:bodyPr/>
                    <a:lstStyle/>
                    <a:p>
                      <a:r>
                        <a:rPr lang="en-US" altLang="zh-TW" sz="1200" dirty="0" smtClean="0">
                          <a:latin typeface="Times New Roman" panose="02020603050405020304" pitchFamily="18" charset="0"/>
                          <a:ea typeface="微軟正黑體" panose="020B0604030504040204" pitchFamily="34" charset="-120"/>
                          <a:cs typeface="Times New Roman" panose="02020603050405020304" pitchFamily="18" charset="0"/>
                        </a:rPr>
                        <a:t>Additional domestic R&amp;D personnel  hired</a:t>
                      </a:r>
                    </a:p>
                    <a:p>
                      <a:r>
                        <a:rPr lang="en-US" altLang="zh-TW" sz="1200" dirty="0" smtClean="0">
                          <a:latin typeface="Times New Roman" panose="02020603050405020304" pitchFamily="18" charset="0"/>
                          <a:ea typeface="微軟正黑體" panose="020B0604030504040204" pitchFamily="34" charset="-120"/>
                          <a:cs typeface="Times New Roman" panose="02020603050405020304" pitchFamily="18" charset="0"/>
                        </a:rPr>
                        <a:t>(Unit: persons)</a:t>
                      </a:r>
                    </a:p>
                    <a:p>
                      <a:endParaRPr lang="zh-TW" altLang="en-US" sz="1200" dirty="0">
                        <a:latin typeface="Times New Roman" panose="02020603050405020304" pitchFamily="18" charset="0"/>
                        <a:ea typeface="微軟正黑體" panose="020B0604030504040204" pitchFamily="34" charset="-120"/>
                        <a:cs typeface="Times New Roman" panose="02020603050405020304" pitchFamily="18" charset="0"/>
                      </a:endParaRPr>
                    </a:p>
                  </a:txBody>
                  <a:tcPr>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TW" sz="1200" dirty="0" smtClean="0">
                          <a:latin typeface="Times New Roman" panose="02020603050405020304" pitchFamily="18" charset="0"/>
                          <a:ea typeface="微軟正黑體" panose="020B0604030504040204" pitchFamily="34" charset="-120"/>
                          <a:cs typeface="Times New Roman" panose="02020603050405020304" pitchFamily="18" charset="0"/>
                        </a:rPr>
                        <a:t>Item </a:t>
                      </a:r>
                      <a:r>
                        <a:rPr kumimoji="0" lang="en-US" altLang="zh-TW" sz="1200" b="0" i="0" u="none" strike="noStrike" kern="1200" cap="none" spc="0" normalizeH="0" baseline="0" noProof="0" dirty="0" smtClean="0">
                          <a:ln>
                            <a:noFill/>
                          </a:ln>
                          <a:solidFill>
                            <a:srgbClr val="000000"/>
                          </a:solidFill>
                          <a:effectLst/>
                          <a:uLnTx/>
                          <a:uFillTx/>
                          <a:latin typeface="Times New Roman" panose="02020603050405020304" pitchFamily="18" charset="0"/>
                          <a:ea typeface="微軟正黑體" panose="020B0604030504040204" pitchFamily="34" charset="-120"/>
                          <a:cs typeface="Times New Roman" panose="02020603050405020304" pitchFamily="18" charset="0"/>
                        </a:rPr>
                        <a:t>OO</a:t>
                      </a:r>
                      <a:endParaRPr kumimoji="0" lang="zh-TW"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微軟正黑體" panose="020B0604030504040204" pitchFamily="34" charset="-120"/>
                        <a:cs typeface="Times New Roman" panose="02020603050405020304" pitchFamily="18" charset="0"/>
                      </a:endParaRPr>
                    </a:p>
                  </a:txBody>
                  <a:tcPr>
                    <a:solidFill>
                      <a:schemeClr val="bg1">
                        <a:lumMod val="85000"/>
                      </a:schemeClr>
                    </a:solidFill>
                  </a:tcPr>
                </a:tc>
                <a:tc>
                  <a:txBody>
                    <a:bodyPr/>
                    <a:lstStyle/>
                    <a:p>
                      <a:endParaRPr lang="zh-TW" altLang="en-US" sz="1200" dirty="0">
                        <a:latin typeface="Times New Roman" panose="02020603050405020304" pitchFamily="18" charset="0"/>
                        <a:ea typeface="微軟正黑體" panose="020B0604030504040204" pitchFamily="34" charset="-120"/>
                        <a:cs typeface="Times New Roman" panose="02020603050405020304" pitchFamily="18" charset="0"/>
                      </a:endParaRPr>
                    </a:p>
                  </a:txBody>
                  <a:tcPr>
                    <a:solidFill>
                      <a:schemeClr val="bg1">
                        <a:lumMod val="85000"/>
                      </a:schemeClr>
                    </a:solidFill>
                  </a:tcPr>
                </a:tc>
                <a:tc>
                  <a:txBody>
                    <a:bodyPr/>
                    <a:lstStyle/>
                    <a:p>
                      <a:endParaRPr lang="zh-TW" altLang="en-US" sz="1200" dirty="0">
                        <a:latin typeface="Times New Roman" panose="02020603050405020304" pitchFamily="18" charset="0"/>
                        <a:ea typeface="微軟正黑體" panose="020B0604030504040204" pitchFamily="34" charset="-120"/>
                        <a:cs typeface="Times New Roman" panose="02020603050405020304" pitchFamily="18" charset="0"/>
                      </a:endParaRPr>
                    </a:p>
                  </a:txBody>
                  <a:tcPr>
                    <a:solidFill>
                      <a:schemeClr val="bg1">
                        <a:lumMod val="85000"/>
                      </a:schemeClr>
                    </a:solidFill>
                  </a:tcPr>
                </a:tc>
                <a:tc>
                  <a:txBody>
                    <a:bodyPr/>
                    <a:lstStyle/>
                    <a:p>
                      <a:endParaRPr lang="zh-TW" altLang="en-US" sz="1200" dirty="0">
                        <a:latin typeface="Times New Roman" panose="02020603050405020304" pitchFamily="18" charset="0"/>
                        <a:ea typeface="微軟正黑體" panose="020B0604030504040204" pitchFamily="34" charset="-120"/>
                        <a:cs typeface="Times New Roman" panose="02020603050405020304" pitchFamily="18" charset="0"/>
                      </a:endParaRPr>
                    </a:p>
                  </a:txBody>
                  <a:tcPr>
                    <a:solidFill>
                      <a:schemeClr val="bg1">
                        <a:lumMod val="85000"/>
                      </a:schemeClr>
                    </a:solidFill>
                  </a:tcPr>
                </a:tc>
                <a:tc>
                  <a:txBody>
                    <a:bodyPr/>
                    <a:lstStyle/>
                    <a:p>
                      <a:endParaRPr lang="zh-TW" altLang="en-US" sz="1200" dirty="0">
                        <a:latin typeface="Times New Roman" panose="02020603050405020304" pitchFamily="18" charset="0"/>
                        <a:ea typeface="微軟正黑體" panose="020B0604030504040204" pitchFamily="34" charset="-120"/>
                        <a:cs typeface="Times New Roman" panose="02020603050405020304" pitchFamily="18" charset="0"/>
                      </a:endParaRPr>
                    </a:p>
                  </a:txBody>
                  <a:tcPr>
                    <a:solidFill>
                      <a:schemeClr val="bg1">
                        <a:lumMod val="85000"/>
                      </a:schemeClr>
                    </a:solidFill>
                  </a:tcPr>
                </a:tc>
                <a:tc>
                  <a:txBody>
                    <a:bodyPr/>
                    <a:lstStyle/>
                    <a:p>
                      <a:endParaRPr lang="zh-TW" altLang="en-US" sz="1200" dirty="0">
                        <a:latin typeface="Times New Roman" panose="02020603050405020304" pitchFamily="18" charset="0"/>
                        <a:ea typeface="微軟正黑體" panose="020B0604030504040204" pitchFamily="34" charset="-120"/>
                        <a:cs typeface="Times New Roman" panose="02020603050405020304" pitchFamily="18" charset="0"/>
                      </a:endParaRPr>
                    </a:p>
                  </a:txBody>
                  <a:tcPr>
                    <a:solidFill>
                      <a:schemeClr val="bg1">
                        <a:lumMod val="85000"/>
                      </a:schemeClr>
                    </a:solidFill>
                  </a:tcPr>
                </a:tc>
                <a:tc>
                  <a:txBody>
                    <a:bodyPr/>
                    <a:lstStyle/>
                    <a:p>
                      <a:endParaRPr lang="zh-TW" altLang="en-US" sz="1200" dirty="0">
                        <a:latin typeface="Times New Roman" panose="02020603050405020304" pitchFamily="18" charset="0"/>
                        <a:ea typeface="微軟正黑體" panose="020B0604030504040204" pitchFamily="34" charset="-120"/>
                        <a:cs typeface="Times New Roman" panose="02020603050405020304" pitchFamily="18" charset="0"/>
                      </a:endParaRPr>
                    </a:p>
                  </a:txBody>
                  <a:tcPr>
                    <a:solidFill>
                      <a:schemeClr val="bg1">
                        <a:lumMod val="85000"/>
                      </a:schemeClr>
                    </a:solidFill>
                  </a:tcPr>
                </a:tc>
                <a:extLst>
                  <a:ext uri="{0D108BD9-81ED-4DB2-BD59-A6C34878D82A}">
                    <a16:rowId xmlns:a16="http://schemas.microsoft.com/office/drawing/2014/main" xmlns="" val="1619528928"/>
                  </a:ext>
                </a:extLst>
              </a:tr>
              <a:tr h="559008">
                <a:tc vMerge="1">
                  <a:txBody>
                    <a:bodyPr/>
                    <a:lstStyle/>
                    <a:p>
                      <a:endParaRPr lang="zh-TW" altLang="en-US" sz="1600" dirty="0">
                        <a:latin typeface="微軟正黑體" panose="020B0604030504040204" pitchFamily="34" charset="-120"/>
                        <a:ea typeface="微軟正黑體" panose="020B0604030504040204" pitchFamily="34" charset="-12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smtClean="0">
                          <a:ln>
                            <a:noFill/>
                          </a:ln>
                          <a:solidFill>
                            <a:srgbClr val="000000"/>
                          </a:solidFill>
                          <a:effectLst/>
                          <a:uLnTx/>
                          <a:uFillTx/>
                          <a:latin typeface="Times New Roman" panose="02020603050405020304" pitchFamily="18" charset="0"/>
                          <a:ea typeface="微軟正黑體" panose="020B0604030504040204" pitchFamily="34" charset="-120"/>
                          <a:cs typeface="Times New Roman" panose="02020603050405020304" pitchFamily="18" charset="0"/>
                        </a:rPr>
                        <a:t>…</a:t>
                      </a:r>
                      <a:endParaRPr kumimoji="0" lang="zh-TW"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微軟正黑體" panose="020B0604030504040204" pitchFamily="34" charset="-120"/>
                        <a:cs typeface="Times New Roman" panose="02020603050405020304" pitchFamily="18" charset="0"/>
                      </a:endParaRPr>
                    </a:p>
                  </a:txBody>
                  <a:tcPr>
                    <a:solidFill>
                      <a:schemeClr val="bg1">
                        <a:lumMod val="85000"/>
                      </a:schemeClr>
                    </a:solidFill>
                  </a:tcPr>
                </a:tc>
                <a:tc>
                  <a:txBody>
                    <a:bodyPr/>
                    <a:lstStyle/>
                    <a:p>
                      <a:endParaRPr lang="zh-TW" altLang="en-US" sz="1200" dirty="0">
                        <a:latin typeface="Times New Roman" panose="02020603050405020304" pitchFamily="18" charset="0"/>
                        <a:ea typeface="微軟正黑體" panose="020B0604030504040204" pitchFamily="34" charset="-120"/>
                        <a:cs typeface="Times New Roman" panose="02020603050405020304" pitchFamily="18" charset="0"/>
                      </a:endParaRPr>
                    </a:p>
                  </a:txBody>
                  <a:tcPr>
                    <a:solidFill>
                      <a:schemeClr val="bg1">
                        <a:lumMod val="85000"/>
                      </a:schemeClr>
                    </a:solidFill>
                  </a:tcPr>
                </a:tc>
                <a:tc>
                  <a:txBody>
                    <a:bodyPr/>
                    <a:lstStyle/>
                    <a:p>
                      <a:endParaRPr lang="zh-TW" altLang="en-US" sz="1200" dirty="0">
                        <a:latin typeface="Times New Roman" panose="02020603050405020304" pitchFamily="18" charset="0"/>
                        <a:ea typeface="微軟正黑體" panose="020B0604030504040204" pitchFamily="34" charset="-120"/>
                        <a:cs typeface="Times New Roman" panose="02020603050405020304" pitchFamily="18" charset="0"/>
                      </a:endParaRPr>
                    </a:p>
                  </a:txBody>
                  <a:tcPr>
                    <a:solidFill>
                      <a:schemeClr val="bg1">
                        <a:lumMod val="85000"/>
                      </a:schemeClr>
                    </a:solidFill>
                  </a:tcPr>
                </a:tc>
                <a:tc>
                  <a:txBody>
                    <a:bodyPr/>
                    <a:lstStyle/>
                    <a:p>
                      <a:endParaRPr lang="zh-TW" altLang="en-US" sz="1200" dirty="0">
                        <a:latin typeface="Times New Roman" panose="02020603050405020304" pitchFamily="18" charset="0"/>
                        <a:ea typeface="微軟正黑體" panose="020B0604030504040204" pitchFamily="34" charset="-120"/>
                        <a:cs typeface="Times New Roman" panose="02020603050405020304" pitchFamily="18" charset="0"/>
                      </a:endParaRPr>
                    </a:p>
                  </a:txBody>
                  <a:tcPr>
                    <a:solidFill>
                      <a:schemeClr val="bg1">
                        <a:lumMod val="85000"/>
                      </a:schemeClr>
                    </a:solidFill>
                  </a:tcPr>
                </a:tc>
                <a:tc>
                  <a:txBody>
                    <a:bodyPr/>
                    <a:lstStyle/>
                    <a:p>
                      <a:endParaRPr lang="zh-TW" altLang="en-US" sz="1200" dirty="0">
                        <a:latin typeface="Times New Roman" panose="02020603050405020304" pitchFamily="18" charset="0"/>
                        <a:ea typeface="微軟正黑體" panose="020B0604030504040204" pitchFamily="34" charset="-120"/>
                        <a:cs typeface="Times New Roman" panose="02020603050405020304" pitchFamily="18" charset="0"/>
                      </a:endParaRPr>
                    </a:p>
                  </a:txBody>
                  <a:tcPr>
                    <a:solidFill>
                      <a:schemeClr val="bg1">
                        <a:lumMod val="85000"/>
                      </a:schemeClr>
                    </a:solidFill>
                  </a:tcPr>
                </a:tc>
                <a:tc>
                  <a:txBody>
                    <a:bodyPr/>
                    <a:lstStyle/>
                    <a:p>
                      <a:endParaRPr lang="zh-TW" altLang="en-US" sz="1200" dirty="0">
                        <a:latin typeface="Times New Roman" panose="02020603050405020304" pitchFamily="18" charset="0"/>
                        <a:ea typeface="微軟正黑體" panose="020B0604030504040204" pitchFamily="34" charset="-120"/>
                        <a:cs typeface="Times New Roman" panose="02020603050405020304" pitchFamily="18" charset="0"/>
                      </a:endParaRPr>
                    </a:p>
                  </a:txBody>
                  <a:tcPr>
                    <a:solidFill>
                      <a:schemeClr val="bg1">
                        <a:lumMod val="85000"/>
                      </a:schemeClr>
                    </a:solidFill>
                  </a:tcPr>
                </a:tc>
                <a:tc>
                  <a:txBody>
                    <a:bodyPr/>
                    <a:lstStyle/>
                    <a:p>
                      <a:endParaRPr lang="zh-TW" altLang="en-US" sz="1200" dirty="0">
                        <a:latin typeface="Times New Roman" panose="02020603050405020304" pitchFamily="18" charset="0"/>
                        <a:ea typeface="微軟正黑體" panose="020B0604030504040204" pitchFamily="34" charset="-120"/>
                        <a:cs typeface="Times New Roman" panose="02020603050405020304" pitchFamily="18" charset="0"/>
                      </a:endParaRPr>
                    </a:p>
                  </a:txBody>
                  <a:tcPr>
                    <a:solidFill>
                      <a:schemeClr val="bg1">
                        <a:lumMod val="85000"/>
                      </a:schemeClr>
                    </a:solidFill>
                  </a:tcPr>
                </a:tc>
                <a:extLst>
                  <a:ext uri="{0D108BD9-81ED-4DB2-BD59-A6C34878D82A}">
                    <a16:rowId xmlns:a16="http://schemas.microsoft.com/office/drawing/2014/main" xmlns="" val="903651214"/>
                  </a:ext>
                </a:extLst>
              </a:tr>
              <a:tr h="383146">
                <a:tc rowSpan="2">
                  <a:txBody>
                    <a:bodyPr/>
                    <a:lstStyle/>
                    <a:p>
                      <a:r>
                        <a:rPr lang="en-US" altLang="zh-TW" sz="1200" dirty="0" smtClean="0">
                          <a:latin typeface="Times New Roman" panose="02020603050405020304" pitchFamily="18" charset="0"/>
                          <a:ea typeface="微軟正黑體" panose="020B0604030504040204" pitchFamily="34" charset="-120"/>
                          <a:cs typeface="Times New Roman" panose="02020603050405020304" pitchFamily="18" charset="0"/>
                        </a:rPr>
                        <a:t>Additional production and manufacturing investment (Unit: NT$100 million)</a:t>
                      </a:r>
                      <a:endParaRPr lang="zh-TW" altLang="en-US" sz="1200" dirty="0" smtClean="0">
                        <a:latin typeface="Times New Roman" panose="02020603050405020304" pitchFamily="18" charset="0"/>
                        <a:ea typeface="微軟正黑體" panose="020B0604030504040204" pitchFamily="34" charset="-120"/>
                        <a:cs typeface="Times New Roman" panose="02020603050405020304" pitchFamily="18" charset="0"/>
                      </a:endParaRPr>
                    </a:p>
                  </a:txBody>
                  <a:tcPr>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TW" sz="1200" dirty="0" smtClean="0">
                          <a:latin typeface="Times New Roman" panose="02020603050405020304" pitchFamily="18" charset="0"/>
                          <a:ea typeface="微軟正黑體" panose="020B0604030504040204" pitchFamily="34" charset="-120"/>
                          <a:cs typeface="Times New Roman" panose="02020603050405020304" pitchFamily="18" charset="0"/>
                        </a:rPr>
                        <a:t>Item </a:t>
                      </a:r>
                      <a:r>
                        <a:rPr kumimoji="0" lang="en-US" altLang="zh-TW" sz="1200" b="0" i="0" u="none" strike="noStrike" kern="1200" cap="none" spc="0" normalizeH="0" baseline="0" noProof="0" dirty="0" smtClean="0">
                          <a:ln>
                            <a:noFill/>
                          </a:ln>
                          <a:solidFill>
                            <a:srgbClr val="000000"/>
                          </a:solidFill>
                          <a:effectLst/>
                          <a:uLnTx/>
                          <a:uFillTx/>
                          <a:latin typeface="Times New Roman" panose="02020603050405020304" pitchFamily="18" charset="0"/>
                          <a:ea typeface="微軟正黑體" panose="020B0604030504040204" pitchFamily="34" charset="-120"/>
                          <a:cs typeface="Times New Roman" panose="02020603050405020304" pitchFamily="18" charset="0"/>
                        </a:rPr>
                        <a:t>OO</a:t>
                      </a:r>
                      <a:endParaRPr kumimoji="0" lang="zh-TW"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微軟正黑體" panose="020B0604030504040204" pitchFamily="34" charset="-120"/>
                        <a:cs typeface="Times New Roman" panose="02020603050405020304" pitchFamily="18" charset="0"/>
                      </a:endParaRPr>
                    </a:p>
                  </a:txBody>
                  <a:tcPr>
                    <a:solidFill>
                      <a:schemeClr val="bg1">
                        <a:lumMod val="85000"/>
                      </a:schemeClr>
                    </a:solidFill>
                  </a:tcPr>
                </a:tc>
                <a:tc>
                  <a:txBody>
                    <a:bodyPr/>
                    <a:lstStyle/>
                    <a:p>
                      <a:endParaRPr lang="zh-TW" altLang="en-US" sz="1200" dirty="0">
                        <a:latin typeface="Times New Roman" panose="02020603050405020304" pitchFamily="18" charset="0"/>
                        <a:ea typeface="微軟正黑體" panose="020B0604030504040204" pitchFamily="34" charset="-120"/>
                        <a:cs typeface="Times New Roman" panose="02020603050405020304" pitchFamily="18" charset="0"/>
                      </a:endParaRPr>
                    </a:p>
                  </a:txBody>
                  <a:tcPr>
                    <a:solidFill>
                      <a:schemeClr val="bg1">
                        <a:lumMod val="85000"/>
                      </a:schemeClr>
                    </a:solidFill>
                  </a:tcPr>
                </a:tc>
                <a:tc>
                  <a:txBody>
                    <a:bodyPr/>
                    <a:lstStyle/>
                    <a:p>
                      <a:endParaRPr lang="zh-TW" altLang="en-US" sz="1200">
                        <a:latin typeface="Times New Roman" panose="02020603050405020304" pitchFamily="18" charset="0"/>
                        <a:ea typeface="微軟正黑體" panose="020B0604030504040204" pitchFamily="34" charset="-120"/>
                        <a:cs typeface="Times New Roman" panose="02020603050405020304" pitchFamily="18" charset="0"/>
                      </a:endParaRPr>
                    </a:p>
                  </a:txBody>
                  <a:tcPr>
                    <a:solidFill>
                      <a:schemeClr val="bg1">
                        <a:lumMod val="85000"/>
                      </a:schemeClr>
                    </a:solidFill>
                  </a:tcPr>
                </a:tc>
                <a:tc>
                  <a:txBody>
                    <a:bodyPr/>
                    <a:lstStyle/>
                    <a:p>
                      <a:endParaRPr lang="zh-TW" altLang="en-US" sz="1200" dirty="0">
                        <a:latin typeface="Times New Roman" panose="02020603050405020304" pitchFamily="18" charset="0"/>
                        <a:ea typeface="微軟正黑體" panose="020B0604030504040204" pitchFamily="34" charset="-120"/>
                        <a:cs typeface="Times New Roman" panose="02020603050405020304" pitchFamily="18" charset="0"/>
                      </a:endParaRPr>
                    </a:p>
                  </a:txBody>
                  <a:tcPr>
                    <a:solidFill>
                      <a:schemeClr val="bg1">
                        <a:lumMod val="85000"/>
                      </a:schemeClr>
                    </a:solidFill>
                  </a:tcPr>
                </a:tc>
                <a:tc>
                  <a:txBody>
                    <a:bodyPr/>
                    <a:lstStyle/>
                    <a:p>
                      <a:endParaRPr lang="zh-TW" altLang="en-US" sz="1200" dirty="0">
                        <a:latin typeface="Times New Roman" panose="02020603050405020304" pitchFamily="18" charset="0"/>
                        <a:ea typeface="微軟正黑體" panose="020B0604030504040204" pitchFamily="34" charset="-120"/>
                        <a:cs typeface="Times New Roman" panose="02020603050405020304" pitchFamily="18" charset="0"/>
                      </a:endParaRPr>
                    </a:p>
                  </a:txBody>
                  <a:tcPr>
                    <a:solidFill>
                      <a:schemeClr val="bg1">
                        <a:lumMod val="85000"/>
                      </a:schemeClr>
                    </a:solidFill>
                  </a:tcPr>
                </a:tc>
                <a:tc>
                  <a:txBody>
                    <a:bodyPr/>
                    <a:lstStyle/>
                    <a:p>
                      <a:endParaRPr lang="zh-TW" altLang="en-US" sz="1200" dirty="0">
                        <a:latin typeface="Times New Roman" panose="02020603050405020304" pitchFamily="18" charset="0"/>
                        <a:ea typeface="微軟正黑體" panose="020B0604030504040204" pitchFamily="34" charset="-120"/>
                        <a:cs typeface="Times New Roman" panose="02020603050405020304" pitchFamily="18" charset="0"/>
                      </a:endParaRPr>
                    </a:p>
                  </a:txBody>
                  <a:tcPr>
                    <a:solidFill>
                      <a:schemeClr val="bg1">
                        <a:lumMod val="85000"/>
                      </a:schemeClr>
                    </a:solidFill>
                  </a:tcPr>
                </a:tc>
                <a:tc>
                  <a:txBody>
                    <a:bodyPr/>
                    <a:lstStyle/>
                    <a:p>
                      <a:endParaRPr lang="zh-TW" altLang="en-US" sz="1200" dirty="0">
                        <a:latin typeface="Times New Roman" panose="02020603050405020304" pitchFamily="18" charset="0"/>
                        <a:ea typeface="微軟正黑體" panose="020B0604030504040204" pitchFamily="34" charset="-120"/>
                        <a:cs typeface="Times New Roman" panose="02020603050405020304" pitchFamily="18" charset="0"/>
                      </a:endParaRPr>
                    </a:p>
                  </a:txBody>
                  <a:tcPr>
                    <a:solidFill>
                      <a:schemeClr val="bg1">
                        <a:lumMod val="85000"/>
                      </a:schemeClr>
                    </a:solidFill>
                  </a:tcPr>
                </a:tc>
                <a:extLst>
                  <a:ext uri="{0D108BD9-81ED-4DB2-BD59-A6C34878D82A}">
                    <a16:rowId xmlns:a16="http://schemas.microsoft.com/office/drawing/2014/main" xmlns="" val="513021563"/>
                  </a:ext>
                </a:extLst>
              </a:tr>
              <a:tr h="559008">
                <a:tc vMerge="1">
                  <a:txBody>
                    <a:bodyPr/>
                    <a:lstStyle/>
                    <a:p>
                      <a:endParaRPr lang="zh-TW" altLang="en-US" sz="1600" dirty="0">
                        <a:latin typeface="微軟正黑體" panose="020B0604030504040204" pitchFamily="34" charset="-120"/>
                        <a:ea typeface="微軟正黑體" panose="020B0604030504040204" pitchFamily="34" charset="-12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smtClean="0">
                          <a:ln>
                            <a:noFill/>
                          </a:ln>
                          <a:solidFill>
                            <a:srgbClr val="000000"/>
                          </a:solidFill>
                          <a:effectLst/>
                          <a:uLnTx/>
                          <a:uFillTx/>
                          <a:latin typeface="Times New Roman" panose="02020603050405020304" pitchFamily="18" charset="0"/>
                          <a:ea typeface="微軟正黑體" panose="020B0604030504040204" pitchFamily="34" charset="-120"/>
                          <a:cs typeface="Times New Roman" panose="02020603050405020304" pitchFamily="18" charset="0"/>
                        </a:rPr>
                        <a:t>…</a:t>
                      </a:r>
                      <a:endParaRPr kumimoji="0" lang="zh-TW"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微軟正黑體" panose="020B0604030504040204" pitchFamily="34" charset="-120"/>
                        <a:cs typeface="Times New Roman" panose="02020603050405020304" pitchFamily="18" charset="0"/>
                      </a:endParaRPr>
                    </a:p>
                  </a:txBody>
                  <a:tcPr>
                    <a:solidFill>
                      <a:schemeClr val="bg1">
                        <a:lumMod val="85000"/>
                      </a:schemeClr>
                    </a:solidFill>
                  </a:tcPr>
                </a:tc>
                <a:tc>
                  <a:txBody>
                    <a:bodyPr/>
                    <a:lstStyle/>
                    <a:p>
                      <a:endParaRPr lang="zh-TW" altLang="en-US" sz="1200">
                        <a:latin typeface="Times New Roman" panose="02020603050405020304" pitchFamily="18" charset="0"/>
                        <a:ea typeface="微軟正黑體" panose="020B0604030504040204" pitchFamily="34" charset="-120"/>
                        <a:cs typeface="Times New Roman" panose="02020603050405020304" pitchFamily="18" charset="0"/>
                      </a:endParaRPr>
                    </a:p>
                  </a:txBody>
                  <a:tcPr>
                    <a:solidFill>
                      <a:schemeClr val="bg1">
                        <a:lumMod val="85000"/>
                      </a:schemeClr>
                    </a:solidFill>
                  </a:tcPr>
                </a:tc>
                <a:tc>
                  <a:txBody>
                    <a:bodyPr/>
                    <a:lstStyle/>
                    <a:p>
                      <a:endParaRPr lang="zh-TW" altLang="en-US" sz="1200">
                        <a:latin typeface="Times New Roman" panose="02020603050405020304" pitchFamily="18" charset="0"/>
                        <a:ea typeface="微軟正黑體" panose="020B0604030504040204" pitchFamily="34" charset="-120"/>
                        <a:cs typeface="Times New Roman" panose="02020603050405020304" pitchFamily="18" charset="0"/>
                      </a:endParaRPr>
                    </a:p>
                  </a:txBody>
                  <a:tcPr>
                    <a:solidFill>
                      <a:schemeClr val="bg1">
                        <a:lumMod val="85000"/>
                      </a:schemeClr>
                    </a:solidFill>
                  </a:tcPr>
                </a:tc>
                <a:tc>
                  <a:txBody>
                    <a:bodyPr/>
                    <a:lstStyle/>
                    <a:p>
                      <a:endParaRPr lang="zh-TW" altLang="en-US" sz="1200">
                        <a:latin typeface="Times New Roman" panose="02020603050405020304" pitchFamily="18" charset="0"/>
                        <a:ea typeface="微軟正黑體" panose="020B0604030504040204" pitchFamily="34" charset="-120"/>
                        <a:cs typeface="Times New Roman" panose="02020603050405020304" pitchFamily="18" charset="0"/>
                      </a:endParaRPr>
                    </a:p>
                  </a:txBody>
                  <a:tcPr>
                    <a:solidFill>
                      <a:schemeClr val="bg1">
                        <a:lumMod val="85000"/>
                      </a:schemeClr>
                    </a:solidFill>
                  </a:tcPr>
                </a:tc>
                <a:tc>
                  <a:txBody>
                    <a:bodyPr/>
                    <a:lstStyle/>
                    <a:p>
                      <a:endParaRPr lang="zh-TW" altLang="en-US" sz="1200" dirty="0">
                        <a:latin typeface="Times New Roman" panose="02020603050405020304" pitchFamily="18" charset="0"/>
                        <a:ea typeface="微軟正黑體" panose="020B0604030504040204" pitchFamily="34" charset="-120"/>
                        <a:cs typeface="Times New Roman" panose="02020603050405020304" pitchFamily="18" charset="0"/>
                      </a:endParaRPr>
                    </a:p>
                  </a:txBody>
                  <a:tcPr>
                    <a:solidFill>
                      <a:schemeClr val="bg1">
                        <a:lumMod val="85000"/>
                      </a:schemeClr>
                    </a:solidFill>
                  </a:tcPr>
                </a:tc>
                <a:tc>
                  <a:txBody>
                    <a:bodyPr/>
                    <a:lstStyle/>
                    <a:p>
                      <a:endParaRPr lang="zh-TW" altLang="en-US" sz="1200" dirty="0">
                        <a:latin typeface="Times New Roman" panose="02020603050405020304" pitchFamily="18" charset="0"/>
                        <a:ea typeface="微軟正黑體" panose="020B0604030504040204" pitchFamily="34" charset="-120"/>
                        <a:cs typeface="Times New Roman" panose="02020603050405020304" pitchFamily="18" charset="0"/>
                      </a:endParaRPr>
                    </a:p>
                  </a:txBody>
                  <a:tcPr>
                    <a:solidFill>
                      <a:schemeClr val="bg1">
                        <a:lumMod val="85000"/>
                      </a:schemeClr>
                    </a:solidFill>
                  </a:tcPr>
                </a:tc>
                <a:tc>
                  <a:txBody>
                    <a:bodyPr/>
                    <a:lstStyle/>
                    <a:p>
                      <a:endParaRPr lang="zh-TW" altLang="en-US" sz="1200" dirty="0">
                        <a:latin typeface="Times New Roman" panose="02020603050405020304" pitchFamily="18" charset="0"/>
                        <a:ea typeface="微軟正黑體" panose="020B0604030504040204" pitchFamily="34" charset="-120"/>
                        <a:cs typeface="Times New Roman" panose="02020603050405020304" pitchFamily="18" charset="0"/>
                      </a:endParaRPr>
                    </a:p>
                  </a:txBody>
                  <a:tcPr>
                    <a:solidFill>
                      <a:schemeClr val="bg1">
                        <a:lumMod val="85000"/>
                      </a:schemeClr>
                    </a:solidFill>
                  </a:tcPr>
                </a:tc>
                <a:extLst>
                  <a:ext uri="{0D108BD9-81ED-4DB2-BD59-A6C34878D82A}">
                    <a16:rowId xmlns:a16="http://schemas.microsoft.com/office/drawing/2014/main" xmlns="" val="2855605307"/>
                  </a:ext>
                </a:extLst>
              </a:tr>
            </a:tbl>
          </a:graphicData>
        </a:graphic>
      </p:graphicFrame>
      <p:sp>
        <p:nvSpPr>
          <p:cNvPr id="8" name="Rectangle 3"/>
          <p:cNvSpPr txBox="1">
            <a:spLocks noChangeArrowheads="1"/>
          </p:cNvSpPr>
          <p:nvPr/>
        </p:nvSpPr>
        <p:spPr bwMode="auto">
          <a:xfrm>
            <a:off x="166463" y="6243047"/>
            <a:ext cx="9058500" cy="49554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defTabSz="762000" rtl="0" eaLnBrk="0" fontAlgn="base" hangingPunct="0">
              <a:spcBef>
                <a:spcPct val="20000"/>
              </a:spcBef>
              <a:spcAft>
                <a:spcPct val="0"/>
              </a:spcAft>
              <a:buFont typeface="Arial" panose="020B0604020202020204" pitchFamily="34" charset="0"/>
              <a:buChar char="•"/>
              <a:defRPr kumimoji="1" sz="3200">
                <a:solidFill>
                  <a:schemeClr val="tx1"/>
                </a:solidFill>
                <a:latin typeface="+mn-lt"/>
                <a:ea typeface="+mn-ea"/>
                <a:cs typeface="+mn-cs"/>
              </a:defRPr>
            </a:lvl1pPr>
            <a:lvl2pPr marL="742950" indent="-285750" algn="l" defTabSz="762000" rtl="0" eaLnBrk="0" fontAlgn="base" hangingPunct="0">
              <a:spcBef>
                <a:spcPct val="20000"/>
              </a:spcBef>
              <a:spcAft>
                <a:spcPct val="0"/>
              </a:spcAft>
              <a:buFont typeface="Arial" panose="020B0604020202020204" pitchFamily="34" charset="0"/>
              <a:buChar char="–"/>
              <a:defRPr kumimoji="1" sz="2800">
                <a:solidFill>
                  <a:schemeClr val="tx1"/>
                </a:solidFill>
                <a:latin typeface="+mn-lt"/>
                <a:ea typeface="+mn-ea"/>
              </a:defRPr>
            </a:lvl2pPr>
            <a:lvl3pPr marL="1143000" indent="-228600" algn="l" defTabSz="762000" rtl="0" eaLnBrk="0" fontAlgn="base" hangingPunct="0">
              <a:spcBef>
                <a:spcPct val="20000"/>
              </a:spcBef>
              <a:spcAft>
                <a:spcPct val="0"/>
              </a:spcAft>
              <a:buFont typeface="Arial" panose="020B0604020202020204" pitchFamily="34" charset="0"/>
              <a:buChar char="•"/>
              <a:defRPr kumimoji="1" sz="2400">
                <a:solidFill>
                  <a:schemeClr val="tx1"/>
                </a:solidFill>
                <a:latin typeface="+mn-lt"/>
                <a:ea typeface="+mn-ea"/>
              </a:defRPr>
            </a:lvl3pPr>
            <a:lvl4pPr marL="1600200" indent="-228600" algn="l" defTabSz="762000" rtl="0" eaLnBrk="0" fontAlgn="base" hangingPunct="0">
              <a:spcBef>
                <a:spcPct val="20000"/>
              </a:spcBef>
              <a:spcAft>
                <a:spcPct val="0"/>
              </a:spcAft>
              <a:buFont typeface="Arial" panose="020B0604020202020204" pitchFamily="34" charset="0"/>
              <a:buChar char="–"/>
              <a:defRPr kumimoji="1" sz="2000">
                <a:solidFill>
                  <a:schemeClr val="tx1"/>
                </a:solidFill>
                <a:latin typeface="+mn-lt"/>
                <a:ea typeface="+mn-ea"/>
              </a:defRPr>
            </a:lvl4pPr>
            <a:lvl5pPr marL="2057400" indent="-228600" algn="l" defTabSz="762000" rtl="0" eaLnBrk="0" fontAlgn="base" hangingPunct="0">
              <a:spcBef>
                <a:spcPct val="20000"/>
              </a:spcBef>
              <a:spcAft>
                <a:spcPct val="0"/>
              </a:spcAft>
              <a:buFont typeface="Arial" panose="020B0604020202020204" pitchFamily="34" charset="0"/>
              <a:buChar char="•"/>
              <a:defRPr kumimoji="1" sz="2000">
                <a:solidFill>
                  <a:schemeClr val="tx1"/>
                </a:solidFill>
                <a:latin typeface="+mn-lt"/>
                <a:ea typeface="+mn-ea"/>
              </a:defRPr>
            </a:lvl5pPr>
            <a:lvl6pPr marL="2514600" indent="-228600" algn="l" defTabSz="762000" rtl="0" fontAlgn="base">
              <a:spcBef>
                <a:spcPct val="20000"/>
              </a:spcBef>
              <a:spcAft>
                <a:spcPct val="0"/>
              </a:spcAft>
              <a:buFont typeface="Arial" charset="0"/>
              <a:buChar char="•"/>
              <a:defRPr kumimoji="1" sz="2000">
                <a:solidFill>
                  <a:schemeClr val="tx1"/>
                </a:solidFill>
                <a:latin typeface="+mn-lt"/>
                <a:ea typeface="+mn-ea"/>
              </a:defRPr>
            </a:lvl6pPr>
            <a:lvl7pPr marL="2971800" indent="-228600" algn="l" defTabSz="762000" rtl="0" fontAlgn="base">
              <a:spcBef>
                <a:spcPct val="20000"/>
              </a:spcBef>
              <a:spcAft>
                <a:spcPct val="0"/>
              </a:spcAft>
              <a:buFont typeface="Arial" charset="0"/>
              <a:buChar char="•"/>
              <a:defRPr kumimoji="1" sz="2000">
                <a:solidFill>
                  <a:schemeClr val="tx1"/>
                </a:solidFill>
                <a:latin typeface="+mn-lt"/>
                <a:ea typeface="+mn-ea"/>
              </a:defRPr>
            </a:lvl7pPr>
            <a:lvl8pPr marL="3429000" indent="-228600" algn="l" defTabSz="762000" rtl="0" fontAlgn="base">
              <a:spcBef>
                <a:spcPct val="20000"/>
              </a:spcBef>
              <a:spcAft>
                <a:spcPct val="0"/>
              </a:spcAft>
              <a:buFont typeface="Arial" charset="0"/>
              <a:buChar char="•"/>
              <a:defRPr kumimoji="1" sz="2000">
                <a:solidFill>
                  <a:schemeClr val="tx1"/>
                </a:solidFill>
                <a:latin typeface="+mn-lt"/>
                <a:ea typeface="+mn-ea"/>
              </a:defRPr>
            </a:lvl8pPr>
            <a:lvl9pPr marL="3886200" indent="-228600" algn="l" defTabSz="762000" rtl="0" fontAlgn="base">
              <a:spcBef>
                <a:spcPct val="20000"/>
              </a:spcBef>
              <a:spcAft>
                <a:spcPct val="0"/>
              </a:spcAft>
              <a:buFont typeface="Arial" charset="0"/>
              <a:buChar char="•"/>
              <a:defRPr kumimoji="1" sz="2000">
                <a:solidFill>
                  <a:schemeClr val="tx1"/>
                </a:solidFill>
                <a:latin typeface="+mn-lt"/>
                <a:ea typeface="+mn-ea"/>
              </a:defRPr>
            </a:lvl9pPr>
          </a:lstStyle>
          <a:p>
            <a:pPr marL="0" indent="0" eaLnBrk="1" hangingPunct="1">
              <a:buFont typeface="Arial" panose="020B0604020202020204" pitchFamily="34" charset="0"/>
              <a:buNone/>
            </a:pPr>
            <a:r>
              <a:rPr lang="en-US" altLang="zh-TW" sz="1200" kern="0" dirty="0" smtClean="0">
                <a:solidFill>
                  <a:srgbClr val="000000"/>
                </a:solidFill>
                <a:latin typeface="Times New Roman" panose="02020603050405020304" pitchFamily="18" charset="0"/>
                <a:ea typeface="微軟正黑體" panose="020B0604030504040204" pitchFamily="34" charset="-120"/>
                <a:cs typeface="Times New Roman" panose="02020603050405020304" pitchFamily="18" charset="0"/>
              </a:rPr>
              <a:t>*1. It’s</a:t>
            </a:r>
            <a:r>
              <a:rPr lang="zh-TW" altLang="en-US" sz="1200" kern="0" dirty="0" smtClean="0">
                <a:solidFill>
                  <a:srgbClr val="000000"/>
                </a:solidFill>
                <a:latin typeface="Times New Roman" panose="02020603050405020304" pitchFamily="18" charset="0"/>
                <a:ea typeface="微軟正黑體" panose="020B0604030504040204" pitchFamily="34" charset="-120"/>
                <a:cs typeface="Times New Roman" panose="02020603050405020304" pitchFamily="18" charset="0"/>
              </a:rPr>
              <a:t> </a:t>
            </a:r>
            <a:r>
              <a:rPr lang="en-US" altLang="zh-TW" sz="1200" kern="0" dirty="0" smtClean="0">
                <a:solidFill>
                  <a:srgbClr val="000000"/>
                </a:solidFill>
                <a:latin typeface="Times New Roman" panose="02020603050405020304" pitchFamily="18" charset="0"/>
                <a:ea typeface="微軟正黑體" panose="020B0604030504040204" pitchFamily="34" charset="-120"/>
                <a:cs typeface="Times New Roman" panose="02020603050405020304" pitchFamily="18" charset="0"/>
              </a:rPr>
              <a:t>the year to initiate the investment.</a:t>
            </a:r>
            <a:endParaRPr lang="en-US" altLang="zh-TW" sz="1200" kern="0" dirty="0">
              <a:solidFill>
                <a:srgbClr val="000000"/>
              </a:solidFill>
              <a:latin typeface="Times New Roman" panose="02020603050405020304" pitchFamily="18" charset="0"/>
              <a:ea typeface="微軟正黑體" panose="020B0604030504040204" pitchFamily="34" charset="-120"/>
              <a:cs typeface="Times New Roman" panose="02020603050405020304" pitchFamily="18" charset="0"/>
            </a:endParaRPr>
          </a:p>
          <a:p>
            <a:pPr marL="363538" indent="-363538" eaLnBrk="1" hangingPunct="1">
              <a:buFont typeface="Arial" panose="020B0604020202020204" pitchFamily="34" charset="0"/>
              <a:buNone/>
            </a:pPr>
            <a:r>
              <a:rPr lang="en-US" altLang="zh-TW" sz="1200" kern="0" dirty="0" smtClean="0">
                <a:solidFill>
                  <a:srgbClr val="000000"/>
                </a:solidFill>
                <a:latin typeface="Times New Roman" panose="02020603050405020304" pitchFamily="18" charset="0"/>
                <a:ea typeface="微軟正黑體" panose="020B0604030504040204" pitchFamily="34" charset="-120"/>
                <a:cs typeface="Times New Roman" panose="02020603050405020304" pitchFamily="18" charset="0"/>
              </a:rPr>
              <a:t>  </a:t>
            </a:r>
            <a:r>
              <a:rPr lang="en-US" altLang="zh-TW" sz="1200" dirty="0" smtClean="0">
                <a:solidFill>
                  <a:srgbClr val="000000"/>
                </a:solidFill>
                <a:latin typeface="Times New Roman" panose="02020603050405020304" pitchFamily="18" charset="0"/>
                <a:ea typeface="微軟正黑體" panose="020B0604030504040204" pitchFamily="34" charset="-120"/>
                <a:cs typeface="Times New Roman" panose="02020603050405020304" pitchFamily="18" charset="0"/>
              </a:rPr>
              <a:t>2</a:t>
            </a:r>
            <a:r>
              <a:rPr lang="en-US" altLang="zh-TW" sz="1200" dirty="0">
                <a:solidFill>
                  <a:srgbClr val="000000"/>
                </a:solidFill>
                <a:latin typeface="Times New Roman" panose="02020603050405020304" pitchFamily="18" charset="0"/>
                <a:ea typeface="微軟正黑體" panose="020B0604030504040204" pitchFamily="34" charset="-120"/>
                <a:cs typeface="Times New Roman" panose="02020603050405020304" pitchFamily="18" charset="0"/>
              </a:rPr>
              <a:t>. </a:t>
            </a:r>
            <a:r>
              <a:rPr lang="en-US" altLang="zh-TW" sz="1200" dirty="0" smtClean="0">
                <a:solidFill>
                  <a:srgbClr val="000000"/>
                </a:solidFill>
                <a:latin typeface="Times New Roman" panose="02020603050405020304" pitchFamily="18" charset="0"/>
                <a:ea typeface="微軟正黑體" panose="020B0604030504040204" pitchFamily="34" charset="-120"/>
                <a:cs typeface="Times New Roman" panose="02020603050405020304" pitchFamily="18" charset="0"/>
              </a:rPr>
              <a:t>The investment </a:t>
            </a:r>
            <a:r>
              <a:rPr lang="en-US" altLang="zh-TW" sz="1200" dirty="0">
                <a:solidFill>
                  <a:srgbClr val="000000"/>
                </a:solidFill>
                <a:latin typeface="Times New Roman" panose="02020603050405020304" pitchFamily="18" charset="0"/>
                <a:ea typeface="微軟正黑體" panose="020B0604030504040204" pitchFamily="34" charset="-120"/>
                <a:cs typeface="Times New Roman" panose="02020603050405020304" pitchFamily="18" charset="0"/>
              </a:rPr>
              <a:t>can be an existing ongoing  project initiated no longer than 2 years prior to the application date, or a future investment </a:t>
            </a:r>
            <a:r>
              <a:rPr lang="en-US" altLang="zh-TW" sz="1200" dirty="0" smtClean="0">
                <a:solidFill>
                  <a:srgbClr val="000000"/>
                </a:solidFill>
                <a:latin typeface="Times New Roman" panose="02020603050405020304" pitchFamily="18" charset="0"/>
                <a:ea typeface="微軟正黑體" panose="020B0604030504040204" pitchFamily="34" charset="-120"/>
                <a:cs typeface="Times New Roman" panose="02020603050405020304" pitchFamily="18" charset="0"/>
              </a:rPr>
              <a:t>plan.</a:t>
            </a:r>
          </a:p>
        </p:txBody>
      </p:sp>
    </p:spTree>
    <p:extLst>
      <p:ext uri="{BB962C8B-B14F-4D97-AF65-F5344CB8AC3E}">
        <p14:creationId xmlns:p14="http://schemas.microsoft.com/office/powerpoint/2010/main" val="3040113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zh-TW" sz="2900" b="1" dirty="0" smtClean="0">
                <a:latin typeface="Times New Roman" panose="02020603050405020304" pitchFamily="18" charset="0"/>
                <a:cs typeface="Times New Roman" panose="02020603050405020304" pitchFamily="18" charset="0"/>
              </a:rPr>
              <a:t>(8) Appendices</a:t>
            </a:r>
            <a:endParaRPr lang="zh-TW" altLang="en-US" sz="2900" b="1" dirty="0" smtClean="0">
              <a:latin typeface="Times New Roman" panose="02020603050405020304" pitchFamily="18" charset="0"/>
              <a:cs typeface="Times New Roman" panose="02020603050405020304" pitchFamily="18" charset="0"/>
            </a:endParaRPr>
          </a:p>
        </p:txBody>
      </p:sp>
      <p:sp>
        <p:nvSpPr>
          <p:cNvPr id="19459" name="Rectangle 3"/>
          <p:cNvSpPr>
            <a:spLocks noGrp="1" noChangeArrowheads="1"/>
          </p:cNvSpPr>
          <p:nvPr>
            <p:ph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zh-TW" sz="2400" dirty="0">
                <a:latin typeface="Times New Roman" panose="02020603050405020304" pitchFamily="18" charset="0"/>
                <a:cs typeface="Times New Roman" panose="02020603050405020304" pitchFamily="18" charset="0"/>
              </a:rPr>
              <a:t>Add </a:t>
            </a:r>
            <a:r>
              <a:rPr lang="en-US" altLang="zh-TW" sz="2400" dirty="0" smtClean="0">
                <a:latin typeface="Times New Roman" panose="02020603050405020304" pitchFamily="18" charset="0"/>
                <a:cs typeface="Times New Roman" panose="02020603050405020304" pitchFamily="18" charset="0"/>
              </a:rPr>
              <a:t>any other relevant information </a:t>
            </a:r>
            <a:r>
              <a:rPr lang="en-US" altLang="zh-TW" sz="2400" dirty="0">
                <a:latin typeface="Times New Roman" panose="02020603050405020304" pitchFamily="18" charset="0"/>
                <a:cs typeface="Times New Roman" panose="02020603050405020304" pitchFamily="18" charset="0"/>
              </a:rPr>
              <a:t>as </a:t>
            </a:r>
            <a:r>
              <a:rPr lang="en-US" altLang="zh-TW" sz="2400" dirty="0" smtClean="0">
                <a:latin typeface="Times New Roman" panose="02020603050405020304" pitchFamily="18" charset="0"/>
                <a:cs typeface="Times New Roman" panose="02020603050405020304" pitchFamily="18" charset="0"/>
              </a:rPr>
              <a:t>needed.</a:t>
            </a:r>
            <a:endParaRPr lang="zh-TW" altLang="en-US" sz="2400" dirty="0" smtClean="0">
              <a:latin typeface="Times New Roman" panose="02020603050405020304" pitchFamily="18" charset="0"/>
              <a:cs typeface="Times New Roman" panose="02020603050405020304" pitchFamily="18" charset="0"/>
            </a:endParaRPr>
          </a:p>
        </p:txBody>
      </p:sp>
      <p:sp>
        <p:nvSpPr>
          <p:cNvPr id="5" name="投影片編號版面配置區 1"/>
          <p:cNvSpPr>
            <a:spLocks noGrp="1"/>
          </p:cNvSpPr>
          <p:nvPr>
            <p:ph type="sldNum" sz="quarter" idx="4"/>
          </p:nvPr>
        </p:nvSpPr>
        <p:spPr>
          <a:xfrm>
            <a:off x="7650537" y="6490821"/>
            <a:ext cx="2228850" cy="365125"/>
          </a:xfrm>
        </p:spPr>
        <p:txBody>
          <a:bodyPr/>
          <a:lstStyle/>
          <a:p>
            <a:fld id="{F3C309A5-DA45-4849-9D95-4803F6163780}" type="slidenum">
              <a:rPr lang="zh-TW" altLang="en-US" smtClean="0"/>
              <a:t>10</a:t>
            </a:fld>
            <a:endParaRPr lang="zh-TW" altLang="en-US"/>
          </a:p>
        </p:txBody>
      </p:sp>
    </p:spTree>
    <p:extLst>
      <p:ext uri="{BB962C8B-B14F-4D97-AF65-F5344CB8AC3E}">
        <p14:creationId xmlns:p14="http://schemas.microsoft.com/office/powerpoint/2010/main" val="30949998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標題 2"/>
          <p:cNvSpPr>
            <a:spLocks noGrp="1"/>
          </p:cNvSpPr>
          <p:nvPr>
            <p:ph type="title"/>
          </p:nvPr>
        </p:nvSpPr>
        <p:spPr/>
        <p:txBody>
          <a:bodyPr/>
          <a:lstStyle/>
          <a:p>
            <a:r>
              <a:rPr lang="en-US" altLang="zh-TW" b="1" dirty="0">
                <a:latin typeface="Times New Roman" panose="02020603050405020304" pitchFamily="18" charset="0"/>
                <a:cs typeface="Times New Roman" panose="02020603050405020304" pitchFamily="18" charset="0"/>
              </a:rPr>
              <a:t>Guidelines for </a:t>
            </a:r>
            <a:r>
              <a:rPr lang="en-US" altLang="zh-TW" b="1" dirty="0">
                <a:solidFill>
                  <a:schemeClr val="tx1"/>
                </a:solidFill>
                <a:latin typeface="Times New Roman" panose="02020603050405020304" pitchFamily="18" charset="0"/>
                <a:cs typeface="Times New Roman" panose="02020603050405020304" pitchFamily="18" charset="0"/>
              </a:rPr>
              <a:t>Presentation </a:t>
            </a:r>
            <a:r>
              <a:rPr lang="en-US" altLang="zh-TW" b="1" dirty="0">
                <a:latin typeface="Times New Roman" panose="02020603050405020304" pitchFamily="18" charset="0"/>
                <a:cs typeface="Times New Roman" panose="02020603050405020304" pitchFamily="18" charset="0"/>
              </a:rPr>
              <a:t>Preparation</a:t>
            </a:r>
            <a:endParaRPr lang="zh-TW" altLang="en-US" dirty="0"/>
          </a:p>
        </p:txBody>
      </p:sp>
      <p:sp>
        <p:nvSpPr>
          <p:cNvPr id="4" name="內容版面配置區 3"/>
          <p:cNvSpPr>
            <a:spLocks noGrp="1"/>
          </p:cNvSpPr>
          <p:nvPr>
            <p:ph idx="1"/>
          </p:nvPr>
        </p:nvSpPr>
        <p:spPr>
          <a:xfrm>
            <a:off x="495300" y="1111623"/>
            <a:ext cx="8915400" cy="5425363"/>
          </a:xfrm>
        </p:spPr>
        <p:txBody>
          <a:bodyPr>
            <a:normAutofit fontScale="85000" lnSpcReduction="10000"/>
          </a:bodyPr>
          <a:lstStyle/>
          <a:p>
            <a:pPr marL="457200" indent="-457200" algn="just" eaLnBrk="1" hangingPunct="1">
              <a:lnSpc>
                <a:spcPts val="2200"/>
              </a:lnSpc>
              <a:buFontTx/>
              <a:buAutoNum type="arabicPeriod"/>
            </a:pPr>
            <a:r>
              <a:rPr lang="en-US" altLang="zh-TW" sz="2200" dirty="0">
                <a:latin typeface="Times New Roman" panose="02020603050405020304" pitchFamily="18" charset="0"/>
                <a:cs typeface="Times New Roman" panose="02020603050405020304" pitchFamily="18" charset="0"/>
              </a:rPr>
              <a:t>The applicant may designate a representative to be responsible at proposal negotiation stage. However, the </a:t>
            </a:r>
            <a:r>
              <a:rPr lang="en-US" altLang="zh-TW" sz="2200" dirty="0">
                <a:solidFill>
                  <a:srgbClr val="000000"/>
                </a:solidFill>
                <a:latin typeface="Times New Roman" panose="02020603050405020304" pitchFamily="18" charset="0"/>
                <a:cs typeface="Times New Roman" panose="02020603050405020304" pitchFamily="18" charset="0"/>
              </a:rPr>
              <a:t>project investigator must be in charge of the presentation at Preliminary Proposal</a:t>
            </a:r>
            <a:r>
              <a:rPr lang="zh-TW" altLang="en-US" sz="2200" dirty="0">
                <a:solidFill>
                  <a:srgbClr val="000000"/>
                </a:solidFill>
                <a:latin typeface="Times New Roman" panose="02020603050405020304" pitchFamily="18" charset="0"/>
                <a:cs typeface="Times New Roman" panose="02020603050405020304" pitchFamily="18" charset="0"/>
              </a:rPr>
              <a:t> </a:t>
            </a:r>
            <a:r>
              <a:rPr lang="en-US" altLang="zh-TW" sz="2200" dirty="0">
                <a:solidFill>
                  <a:srgbClr val="000000"/>
                </a:solidFill>
                <a:latin typeface="Times New Roman" panose="02020603050405020304" pitchFamily="18" charset="0"/>
                <a:cs typeface="Times New Roman" panose="02020603050405020304" pitchFamily="18" charset="0"/>
              </a:rPr>
              <a:t>Review</a:t>
            </a:r>
            <a:r>
              <a:rPr lang="zh-TW" altLang="en-US" sz="2200" dirty="0">
                <a:solidFill>
                  <a:srgbClr val="000000"/>
                </a:solidFill>
                <a:latin typeface="Times New Roman" panose="02020603050405020304" pitchFamily="18" charset="0"/>
                <a:cs typeface="Times New Roman" panose="02020603050405020304" pitchFamily="18" charset="0"/>
              </a:rPr>
              <a:t> </a:t>
            </a:r>
            <a:r>
              <a:rPr lang="en-US" altLang="zh-TW" sz="2200" dirty="0">
                <a:solidFill>
                  <a:srgbClr val="000000"/>
                </a:solidFill>
                <a:latin typeface="Times New Roman" panose="02020603050405020304" pitchFamily="18" charset="0"/>
                <a:cs typeface="Times New Roman" panose="02020603050405020304" pitchFamily="18" charset="0"/>
              </a:rPr>
              <a:t>Meeting.</a:t>
            </a:r>
          </a:p>
          <a:p>
            <a:pPr marL="457200" indent="-457200" algn="just" eaLnBrk="1" hangingPunct="1">
              <a:lnSpc>
                <a:spcPts val="2200"/>
              </a:lnSpc>
              <a:buFontTx/>
              <a:buAutoNum type="arabicPeriod"/>
            </a:pPr>
            <a:r>
              <a:rPr lang="en-US" altLang="zh-TW" sz="2200" dirty="0">
                <a:solidFill>
                  <a:srgbClr val="000000"/>
                </a:solidFill>
                <a:latin typeface="Times New Roman" panose="02020603050405020304" pitchFamily="18" charset="0"/>
                <a:cs typeface="Times New Roman" panose="02020603050405020304" pitchFamily="18" charset="0"/>
              </a:rPr>
              <a:t>This proposal presentation can be presented in both Chinese or English, and bold fonts should be used for the titles and the key points. Clear diagrams and graphics are also appreciated when demonstrating the ideas. Please summarize the content of each presentation</a:t>
            </a:r>
            <a:r>
              <a:rPr lang="zh-TW" altLang="en-US" sz="2200" dirty="0">
                <a:solidFill>
                  <a:srgbClr val="000000"/>
                </a:solidFill>
                <a:latin typeface="Times New Roman" panose="02020603050405020304" pitchFamily="18" charset="0"/>
                <a:cs typeface="Times New Roman" panose="02020603050405020304" pitchFamily="18" charset="0"/>
              </a:rPr>
              <a:t> </a:t>
            </a:r>
            <a:r>
              <a:rPr lang="en-US" altLang="zh-TW" sz="2200" dirty="0">
                <a:solidFill>
                  <a:srgbClr val="000000"/>
                </a:solidFill>
                <a:latin typeface="Times New Roman" panose="02020603050405020304" pitchFamily="18" charset="0"/>
                <a:cs typeface="Times New Roman" panose="02020603050405020304" pitchFamily="18" charset="0"/>
              </a:rPr>
              <a:t>to the most</a:t>
            </a:r>
            <a:r>
              <a:rPr lang="zh-TW" altLang="en-US" sz="2200" dirty="0">
                <a:solidFill>
                  <a:srgbClr val="000000"/>
                </a:solidFill>
                <a:latin typeface="Times New Roman" panose="02020603050405020304" pitchFamily="18" charset="0"/>
                <a:cs typeface="Times New Roman" panose="02020603050405020304" pitchFamily="18" charset="0"/>
              </a:rPr>
              <a:t> </a:t>
            </a:r>
            <a:r>
              <a:rPr lang="en-US" altLang="zh-TW" sz="2200" dirty="0">
                <a:solidFill>
                  <a:srgbClr val="000000"/>
                </a:solidFill>
                <a:latin typeface="Times New Roman" panose="02020603050405020304" pitchFamily="18" charset="0"/>
                <a:cs typeface="Times New Roman" panose="02020603050405020304" pitchFamily="18" charset="0"/>
              </a:rPr>
              <a:t>important points.</a:t>
            </a:r>
          </a:p>
          <a:p>
            <a:pPr marL="457200" indent="-457200" eaLnBrk="1" hangingPunct="1">
              <a:lnSpc>
                <a:spcPts val="2200"/>
              </a:lnSpc>
              <a:buFontTx/>
              <a:buAutoNum type="arabicPeriod"/>
            </a:pPr>
            <a:r>
              <a:rPr lang="en-US" altLang="zh-TW" sz="2200" dirty="0">
                <a:solidFill>
                  <a:srgbClr val="000000"/>
                </a:solidFill>
                <a:latin typeface="Times New Roman" panose="02020603050405020304" pitchFamily="18" charset="0"/>
                <a:cs typeface="Times New Roman" panose="02020603050405020304" pitchFamily="18" charset="0"/>
              </a:rPr>
              <a:t>The following descriptions and information should be included in the presentation:</a:t>
            </a:r>
          </a:p>
          <a:p>
            <a:pPr marL="444500" lvl="1" indent="0" eaLnBrk="1" hangingPunct="1">
              <a:lnSpc>
                <a:spcPts val="2200"/>
              </a:lnSpc>
              <a:buNone/>
            </a:pPr>
            <a:r>
              <a:rPr lang="en-US" altLang="zh-TW" sz="2200" dirty="0">
                <a:solidFill>
                  <a:srgbClr val="000000"/>
                </a:solidFill>
                <a:latin typeface="Times New Roman" panose="02020603050405020304" pitchFamily="18" charset="0"/>
                <a:cs typeface="Times New Roman" panose="02020603050405020304" pitchFamily="18" charset="0"/>
              </a:rPr>
              <a:t>(1) Enterprise Profile</a:t>
            </a:r>
          </a:p>
          <a:p>
            <a:pPr marL="444500" lvl="1" indent="0" eaLnBrk="1" hangingPunct="1">
              <a:lnSpc>
                <a:spcPts val="2200"/>
              </a:lnSpc>
              <a:buNone/>
            </a:pPr>
            <a:r>
              <a:rPr lang="en-US" altLang="zh-TW" sz="2200" dirty="0">
                <a:solidFill>
                  <a:srgbClr val="000000"/>
                </a:solidFill>
                <a:latin typeface="Times New Roman" panose="02020603050405020304" pitchFamily="18" charset="0"/>
                <a:cs typeface="Times New Roman" panose="02020603050405020304" pitchFamily="18" charset="0"/>
              </a:rPr>
              <a:t>(2) Project Background</a:t>
            </a:r>
            <a:r>
              <a:rPr lang="zh-TW" altLang="en-US" sz="2200" dirty="0">
                <a:solidFill>
                  <a:srgbClr val="000000"/>
                </a:solidFill>
                <a:latin typeface="Times New Roman" panose="02020603050405020304" pitchFamily="18" charset="0"/>
                <a:cs typeface="Times New Roman" panose="02020603050405020304" pitchFamily="18" charset="0"/>
              </a:rPr>
              <a:t> </a:t>
            </a:r>
            <a:endParaRPr lang="en-US" altLang="zh-TW" sz="2200" dirty="0">
              <a:solidFill>
                <a:srgbClr val="000000"/>
              </a:solidFill>
              <a:latin typeface="Times New Roman" panose="02020603050405020304" pitchFamily="18" charset="0"/>
              <a:cs typeface="Times New Roman" panose="02020603050405020304" pitchFamily="18" charset="0"/>
            </a:endParaRPr>
          </a:p>
          <a:p>
            <a:pPr marL="444500" lvl="1" indent="0" eaLnBrk="1" hangingPunct="1">
              <a:lnSpc>
                <a:spcPts val="2200"/>
              </a:lnSpc>
              <a:buNone/>
            </a:pPr>
            <a:r>
              <a:rPr lang="en-US" altLang="zh-TW" sz="2200" dirty="0">
                <a:solidFill>
                  <a:srgbClr val="000000"/>
                </a:solidFill>
                <a:latin typeface="Times New Roman" panose="02020603050405020304" pitchFamily="18" charset="0"/>
                <a:cs typeface="Times New Roman" panose="02020603050405020304" pitchFamily="18" charset="0"/>
              </a:rPr>
              <a:t>(3) Project Details and Strategies of Implementation</a:t>
            </a:r>
            <a:endParaRPr lang="zh-TW" altLang="en-US" sz="2200" dirty="0">
              <a:solidFill>
                <a:srgbClr val="000000"/>
              </a:solidFill>
              <a:latin typeface="Times New Roman" panose="02020603050405020304" pitchFamily="18" charset="0"/>
              <a:cs typeface="Times New Roman" panose="02020603050405020304" pitchFamily="18" charset="0"/>
            </a:endParaRPr>
          </a:p>
          <a:p>
            <a:pPr marL="444500" lvl="1" indent="0" eaLnBrk="1" hangingPunct="1">
              <a:lnSpc>
                <a:spcPts val="2200"/>
              </a:lnSpc>
              <a:buNone/>
            </a:pPr>
            <a:r>
              <a:rPr lang="en-US" altLang="zh-TW" sz="2200" dirty="0">
                <a:solidFill>
                  <a:srgbClr val="000000"/>
                </a:solidFill>
                <a:latin typeface="Times New Roman" panose="02020603050405020304" pitchFamily="18" charset="0"/>
                <a:cs typeface="Times New Roman" panose="02020603050405020304" pitchFamily="18" charset="0"/>
              </a:rPr>
              <a:t>(4) Benefits to Taiwan’s Industry</a:t>
            </a:r>
          </a:p>
          <a:p>
            <a:pPr marL="444500" lvl="1" indent="0" eaLnBrk="1" hangingPunct="1">
              <a:lnSpc>
                <a:spcPts val="2200"/>
              </a:lnSpc>
              <a:buNone/>
            </a:pPr>
            <a:r>
              <a:rPr lang="en-US" altLang="zh-TW" sz="2200" dirty="0">
                <a:solidFill>
                  <a:srgbClr val="000000"/>
                </a:solidFill>
                <a:latin typeface="Times New Roman" panose="02020603050405020304" pitchFamily="18" charset="0"/>
                <a:cs typeface="Times New Roman" panose="02020603050405020304" pitchFamily="18" charset="0"/>
              </a:rPr>
              <a:t>(5) </a:t>
            </a:r>
            <a:r>
              <a:rPr lang="en-US" altLang="zh-TW" sz="2200" dirty="0">
                <a:latin typeface="Times New Roman" panose="02020603050405020304" pitchFamily="18" charset="0"/>
                <a:cs typeface="Times New Roman" panose="02020603050405020304" pitchFamily="18" charset="0"/>
              </a:rPr>
              <a:t>Resources and Risk Assessments </a:t>
            </a:r>
          </a:p>
          <a:p>
            <a:pPr marL="444500" lvl="1" indent="0" eaLnBrk="1" hangingPunct="1">
              <a:lnSpc>
                <a:spcPts val="2200"/>
              </a:lnSpc>
              <a:buNone/>
            </a:pPr>
            <a:r>
              <a:rPr lang="en-US" altLang="zh-TW" sz="2200" dirty="0">
                <a:latin typeface="Times New Roman" panose="02020603050405020304" pitchFamily="18" charset="0"/>
                <a:cs typeface="Times New Roman" panose="02020603050405020304" pitchFamily="18" charset="0"/>
              </a:rPr>
              <a:t>(6) Assignment of Responsibilities and Roles of the Joint Partners</a:t>
            </a:r>
          </a:p>
          <a:p>
            <a:pPr marL="444500" lvl="1" indent="0" eaLnBrk="1" hangingPunct="1">
              <a:lnSpc>
                <a:spcPts val="2200"/>
              </a:lnSpc>
              <a:buNone/>
            </a:pPr>
            <a:r>
              <a:rPr lang="en-US" altLang="zh-TW" sz="2200" dirty="0">
                <a:solidFill>
                  <a:srgbClr val="000000"/>
                </a:solidFill>
                <a:latin typeface="Times New Roman" panose="02020603050405020304" pitchFamily="18" charset="0"/>
                <a:cs typeface="Times New Roman" panose="02020603050405020304" pitchFamily="18" charset="0"/>
              </a:rPr>
              <a:t>(7) Investment Requirements</a:t>
            </a:r>
          </a:p>
          <a:p>
            <a:pPr marL="444500" lvl="1" indent="0" eaLnBrk="1" hangingPunct="1">
              <a:lnSpc>
                <a:spcPts val="2200"/>
              </a:lnSpc>
              <a:buNone/>
            </a:pPr>
            <a:r>
              <a:rPr lang="en-US" altLang="zh-TW" sz="2200" dirty="0">
                <a:solidFill>
                  <a:srgbClr val="000000"/>
                </a:solidFill>
                <a:latin typeface="Times New Roman" panose="02020603050405020304" pitchFamily="18" charset="0"/>
                <a:cs typeface="Times New Roman" panose="02020603050405020304" pitchFamily="18" charset="0"/>
              </a:rPr>
              <a:t>(8) Appendices</a:t>
            </a:r>
          </a:p>
          <a:p>
            <a:endParaRPr lang="zh-TW" altLang="en-US" dirty="0"/>
          </a:p>
        </p:txBody>
      </p:sp>
      <p:sp>
        <p:nvSpPr>
          <p:cNvPr id="2" name="投影片編號版面配置區 1"/>
          <p:cNvSpPr>
            <a:spLocks noGrp="1"/>
          </p:cNvSpPr>
          <p:nvPr>
            <p:ph type="sldNum" sz="quarter" idx="4"/>
          </p:nvPr>
        </p:nvSpPr>
        <p:spPr>
          <a:xfrm>
            <a:off x="7650537" y="6490821"/>
            <a:ext cx="2228850" cy="365125"/>
          </a:xfrm>
        </p:spPr>
        <p:txBody>
          <a:bodyPr/>
          <a:lstStyle/>
          <a:p>
            <a:fld id="{F3C309A5-DA45-4849-9D95-4803F6163780}" type="slidenum">
              <a:rPr lang="zh-TW" altLang="en-US" smtClean="0"/>
              <a:t>1</a:t>
            </a:fld>
            <a:endParaRPr lang="zh-TW" altLang="en-US" dirty="0"/>
          </a:p>
        </p:txBody>
      </p:sp>
    </p:spTree>
    <p:extLst>
      <p:ext uri="{BB962C8B-B14F-4D97-AF65-F5344CB8AC3E}">
        <p14:creationId xmlns:p14="http://schemas.microsoft.com/office/powerpoint/2010/main" val="22258855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b="1" dirty="0">
                <a:latin typeface="Times New Roman" panose="02020603050405020304" pitchFamily="18" charset="0"/>
                <a:cs typeface="Times New Roman" panose="02020603050405020304" pitchFamily="18" charset="0"/>
              </a:rPr>
              <a:t>(1) Enterprise Profile</a:t>
            </a:r>
            <a:endParaRPr lang="zh-TW" altLang="en-US" dirty="0">
              <a:latin typeface="Times New Roman" panose="02020603050405020304" pitchFamily="18" charset="0"/>
              <a:cs typeface="Times New Roman" panose="02020603050405020304" pitchFamily="18" charset="0"/>
            </a:endParaRPr>
          </a:p>
        </p:txBody>
      </p:sp>
      <p:sp>
        <p:nvSpPr>
          <p:cNvPr id="3" name="內容版面配置區 2"/>
          <p:cNvSpPr>
            <a:spLocks noGrp="1"/>
          </p:cNvSpPr>
          <p:nvPr>
            <p:ph idx="1"/>
          </p:nvPr>
        </p:nvSpPr>
        <p:spPr/>
        <p:txBody>
          <a:bodyPr/>
          <a:lstStyle/>
          <a:p>
            <a:pPr marL="0" indent="0" algn="just">
              <a:lnSpc>
                <a:spcPct val="150000"/>
              </a:lnSpc>
              <a:buNone/>
            </a:pPr>
            <a:r>
              <a:rPr lang="en-US" altLang="zh-TW" dirty="0">
                <a:latin typeface="Times New Roman" panose="02020603050405020304" pitchFamily="18" charset="0"/>
                <a:cs typeface="Times New Roman" panose="02020603050405020304" pitchFamily="18" charset="0"/>
              </a:rPr>
              <a:t>Please introduce the enterprise by providing information demonstrating the enterprise‘s international industry status or technology level, such as basic information (date of establishment, number of employees, etc. ), core technology capabilities, market position, revenue, R&amp;D investment, technical achievements, etc.. If the applicant is a foreign enterprise, please also explain the main activities</a:t>
            </a:r>
            <a:r>
              <a:rPr lang="zh-TW" altLang="en-US" dirty="0">
                <a:latin typeface="Times New Roman" panose="02020603050405020304" pitchFamily="18" charset="0"/>
                <a:cs typeface="Times New Roman" panose="02020603050405020304" pitchFamily="18" charset="0"/>
              </a:rPr>
              <a:t> </a:t>
            </a:r>
            <a:r>
              <a:rPr lang="en-US" altLang="zh-TW" dirty="0">
                <a:latin typeface="Times New Roman" panose="02020603050405020304" pitchFamily="18" charset="0"/>
                <a:cs typeface="Times New Roman" panose="02020603050405020304" pitchFamily="18" charset="0"/>
              </a:rPr>
              <a:t>of the branch offices in Taiwan. Use any format as you see</a:t>
            </a:r>
            <a:r>
              <a:rPr lang="zh-TW" altLang="en-US" dirty="0">
                <a:latin typeface="Times New Roman" panose="02020603050405020304" pitchFamily="18" charset="0"/>
                <a:cs typeface="Times New Roman" panose="02020603050405020304" pitchFamily="18" charset="0"/>
              </a:rPr>
              <a:t> </a:t>
            </a:r>
            <a:r>
              <a:rPr lang="en-US" altLang="zh-TW" dirty="0">
                <a:latin typeface="Times New Roman" panose="02020603050405020304" pitchFamily="18" charset="0"/>
                <a:cs typeface="Times New Roman" panose="02020603050405020304" pitchFamily="18" charset="0"/>
              </a:rPr>
              <a:t>fit. </a:t>
            </a:r>
          </a:p>
          <a:p>
            <a:endParaRPr lang="zh-TW" altLang="en-US" dirty="0">
              <a:latin typeface="Times New Roman" panose="02020603050405020304" pitchFamily="18" charset="0"/>
              <a:cs typeface="Times New Roman" panose="02020603050405020304" pitchFamily="18" charset="0"/>
            </a:endParaRPr>
          </a:p>
        </p:txBody>
      </p:sp>
      <p:sp>
        <p:nvSpPr>
          <p:cNvPr id="4" name="投影片編號版面配置區 3"/>
          <p:cNvSpPr>
            <a:spLocks noGrp="1"/>
          </p:cNvSpPr>
          <p:nvPr>
            <p:ph type="sldNum" sz="quarter" idx="4"/>
          </p:nvPr>
        </p:nvSpPr>
        <p:spPr>
          <a:xfrm>
            <a:off x="7650537" y="6490821"/>
            <a:ext cx="2228850" cy="365125"/>
          </a:xfrm>
        </p:spPr>
        <p:txBody>
          <a:bodyPr/>
          <a:lstStyle/>
          <a:p>
            <a:fld id="{F3C309A5-DA45-4849-9D95-4803F6163780}" type="slidenum">
              <a:rPr lang="zh-TW" altLang="en-US" smtClean="0"/>
              <a:t>2</a:t>
            </a:fld>
            <a:endParaRPr lang="zh-TW" altLang="en-US"/>
          </a:p>
        </p:txBody>
      </p:sp>
    </p:spTree>
    <p:extLst>
      <p:ext uri="{BB962C8B-B14F-4D97-AF65-F5344CB8AC3E}">
        <p14:creationId xmlns:p14="http://schemas.microsoft.com/office/powerpoint/2010/main" val="33740261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標題 2"/>
          <p:cNvSpPr>
            <a:spLocks noGrp="1"/>
          </p:cNvSpPr>
          <p:nvPr>
            <p:ph type="title"/>
          </p:nvPr>
        </p:nvSpPr>
        <p:spPr/>
        <p:txBody>
          <a:bodyPr/>
          <a:lstStyle/>
          <a:p>
            <a:r>
              <a:rPr lang="en-US" altLang="zh-TW" b="1" dirty="0">
                <a:latin typeface="Times New Roman" panose="02020603050405020304" pitchFamily="18" charset="0"/>
                <a:cs typeface="Times New Roman" panose="02020603050405020304" pitchFamily="18" charset="0"/>
              </a:rPr>
              <a:t>(2) Project Background</a:t>
            </a:r>
            <a:endParaRPr lang="zh-TW" altLang="en-US" dirty="0">
              <a:latin typeface="Times New Roman" panose="02020603050405020304" pitchFamily="18" charset="0"/>
              <a:cs typeface="Times New Roman" panose="02020603050405020304" pitchFamily="18" charset="0"/>
            </a:endParaRPr>
          </a:p>
        </p:txBody>
      </p:sp>
      <p:sp>
        <p:nvSpPr>
          <p:cNvPr id="4" name="內容版面配置區 3"/>
          <p:cNvSpPr>
            <a:spLocks noGrp="1"/>
          </p:cNvSpPr>
          <p:nvPr>
            <p:ph idx="1"/>
          </p:nvPr>
        </p:nvSpPr>
        <p:spPr/>
        <p:txBody>
          <a:bodyPr/>
          <a:lstStyle/>
          <a:p>
            <a:pPr marL="0" indent="0" eaLnBrk="1" hangingPunct="1">
              <a:lnSpc>
                <a:spcPct val="150000"/>
              </a:lnSpc>
              <a:spcBef>
                <a:spcPct val="0"/>
              </a:spcBef>
              <a:buNone/>
              <a:defRPr/>
            </a:pPr>
            <a:r>
              <a:rPr lang="en-US" altLang="zh-TW" dirty="0">
                <a:latin typeface="Times New Roman" panose="02020603050405020304" pitchFamily="18" charset="0"/>
                <a:cs typeface="Times New Roman" panose="02020603050405020304" pitchFamily="18" charset="0"/>
              </a:rPr>
              <a:t>Please</a:t>
            </a:r>
            <a:r>
              <a:rPr lang="zh-TW" altLang="en-US" dirty="0">
                <a:latin typeface="Times New Roman" panose="02020603050405020304" pitchFamily="18" charset="0"/>
                <a:cs typeface="Times New Roman" panose="02020603050405020304" pitchFamily="18" charset="0"/>
              </a:rPr>
              <a:t> </a:t>
            </a:r>
            <a:r>
              <a:rPr lang="en-US" altLang="zh-TW" dirty="0">
                <a:latin typeface="Times New Roman" panose="02020603050405020304" pitchFamily="18" charset="0"/>
                <a:cs typeface="Times New Roman" panose="02020603050405020304" pitchFamily="18" charset="0"/>
              </a:rPr>
              <a:t>provide</a:t>
            </a:r>
            <a:r>
              <a:rPr lang="zh-TW" altLang="en-US" dirty="0">
                <a:latin typeface="Times New Roman" panose="02020603050405020304" pitchFamily="18" charset="0"/>
                <a:cs typeface="Times New Roman" panose="02020603050405020304" pitchFamily="18" charset="0"/>
              </a:rPr>
              <a:t> </a:t>
            </a:r>
            <a:r>
              <a:rPr lang="en-US" altLang="zh-TW" dirty="0">
                <a:latin typeface="Times New Roman" panose="02020603050405020304" pitchFamily="18" charset="0"/>
                <a:cs typeface="Times New Roman" panose="02020603050405020304" pitchFamily="18" charset="0"/>
              </a:rPr>
              <a:t>the following</a:t>
            </a:r>
            <a:r>
              <a:rPr lang="zh-TW" altLang="en-US" dirty="0">
                <a:latin typeface="Times New Roman" panose="02020603050405020304" pitchFamily="18" charset="0"/>
                <a:cs typeface="Times New Roman" panose="02020603050405020304" pitchFamily="18" charset="0"/>
              </a:rPr>
              <a:t> </a:t>
            </a:r>
            <a:r>
              <a:rPr lang="en-US" altLang="zh-TW" dirty="0">
                <a:latin typeface="Times New Roman" panose="02020603050405020304" pitchFamily="18" charset="0"/>
                <a:cs typeface="Times New Roman" panose="02020603050405020304" pitchFamily="18" charset="0"/>
              </a:rPr>
              <a:t>information:</a:t>
            </a:r>
          </a:p>
          <a:p>
            <a:pPr marL="457200" indent="-457200" eaLnBrk="1" hangingPunct="1">
              <a:lnSpc>
                <a:spcPct val="150000"/>
              </a:lnSpc>
              <a:spcBef>
                <a:spcPct val="0"/>
              </a:spcBef>
              <a:buFont typeface="+mj-lt"/>
              <a:buAutoNum type="arabicPeriod"/>
              <a:defRPr/>
            </a:pPr>
            <a:r>
              <a:rPr lang="en-US" altLang="zh-TW" dirty="0">
                <a:latin typeface="Times New Roman" panose="02020603050405020304" pitchFamily="18" charset="0"/>
                <a:cs typeface="Times New Roman" panose="02020603050405020304" pitchFamily="18" charset="0"/>
              </a:rPr>
              <a:t>Global industry development trends, demands, and opportunities.</a:t>
            </a:r>
          </a:p>
          <a:p>
            <a:pPr marL="457200" indent="-457200" eaLnBrk="1" hangingPunct="1">
              <a:lnSpc>
                <a:spcPct val="150000"/>
              </a:lnSpc>
              <a:spcBef>
                <a:spcPct val="0"/>
              </a:spcBef>
              <a:buFont typeface="+mj-lt"/>
              <a:buAutoNum type="arabicPeriod"/>
              <a:defRPr/>
            </a:pPr>
            <a:r>
              <a:rPr lang="en-US" altLang="zh-TW" dirty="0">
                <a:latin typeface="Times New Roman" panose="02020603050405020304" pitchFamily="18" charset="0"/>
                <a:cs typeface="Times New Roman" panose="02020603050405020304" pitchFamily="18" charset="0"/>
              </a:rPr>
              <a:t>International competitive advantage of the enterprise.</a:t>
            </a:r>
          </a:p>
          <a:p>
            <a:pPr marL="457200" indent="-457200" eaLnBrk="1" hangingPunct="1">
              <a:lnSpc>
                <a:spcPct val="150000"/>
              </a:lnSpc>
              <a:spcBef>
                <a:spcPct val="0"/>
              </a:spcBef>
              <a:buFont typeface="+mj-lt"/>
              <a:buAutoNum type="arabicPeriod"/>
              <a:defRPr/>
            </a:pPr>
            <a:r>
              <a:rPr lang="en-US" altLang="zh-TW" dirty="0">
                <a:latin typeface="Times New Roman" panose="02020603050405020304" pitchFamily="18" charset="0"/>
                <a:cs typeface="Times New Roman" panose="02020603050405020304" pitchFamily="18" charset="0"/>
              </a:rPr>
              <a:t>The enterprise’s global R&amp;D strategy and the positioning of R&amp;D in Taiwan.</a:t>
            </a:r>
          </a:p>
          <a:p>
            <a:pPr marL="457200" indent="-457200" eaLnBrk="1" hangingPunct="1">
              <a:lnSpc>
                <a:spcPct val="150000"/>
              </a:lnSpc>
              <a:spcBef>
                <a:spcPct val="0"/>
              </a:spcBef>
              <a:buFont typeface="+mj-lt"/>
              <a:buAutoNum type="arabicPeriod"/>
              <a:defRPr/>
            </a:pPr>
            <a:r>
              <a:rPr lang="en-US" altLang="zh-TW" dirty="0">
                <a:latin typeface="Times New Roman" panose="02020603050405020304" pitchFamily="18" charset="0"/>
                <a:cs typeface="Times New Roman" panose="02020603050405020304" pitchFamily="18" charset="0"/>
              </a:rPr>
              <a:t>Reasons for R&amp;D cooperation with Taiwan’s industries</a:t>
            </a:r>
            <a:r>
              <a:rPr lang="en-US" altLang="zh-TW" dirty="0" smtClean="0">
                <a:latin typeface="Times New Roman" panose="02020603050405020304" pitchFamily="18" charset="0"/>
                <a:cs typeface="Times New Roman" panose="02020603050405020304" pitchFamily="18" charset="0"/>
              </a:rPr>
              <a:t>.</a:t>
            </a:r>
            <a:endParaRPr lang="en-US" altLang="zh-TW" dirty="0">
              <a:latin typeface="Times New Roman" panose="02020603050405020304" pitchFamily="18" charset="0"/>
              <a:cs typeface="Times New Roman" panose="02020603050405020304" pitchFamily="18" charset="0"/>
            </a:endParaRPr>
          </a:p>
        </p:txBody>
      </p:sp>
      <p:sp>
        <p:nvSpPr>
          <p:cNvPr id="2" name="投影片編號版面配置區 1"/>
          <p:cNvSpPr>
            <a:spLocks noGrp="1"/>
          </p:cNvSpPr>
          <p:nvPr>
            <p:ph type="sldNum" sz="quarter" idx="4"/>
          </p:nvPr>
        </p:nvSpPr>
        <p:spPr>
          <a:xfrm>
            <a:off x="7650537" y="6490821"/>
            <a:ext cx="2228850" cy="365125"/>
          </a:xfrm>
        </p:spPr>
        <p:txBody>
          <a:bodyPr/>
          <a:lstStyle/>
          <a:p>
            <a:fld id="{F3C309A5-DA45-4849-9D95-4803F6163780}" type="slidenum">
              <a:rPr lang="zh-TW" altLang="en-US" smtClean="0"/>
              <a:t>3</a:t>
            </a:fld>
            <a:endParaRPr lang="zh-TW" altLang="en-US"/>
          </a:p>
        </p:txBody>
      </p:sp>
    </p:spTree>
    <p:extLst>
      <p:ext uri="{BB962C8B-B14F-4D97-AF65-F5344CB8AC3E}">
        <p14:creationId xmlns:p14="http://schemas.microsoft.com/office/powerpoint/2010/main" val="4168492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標題 2"/>
          <p:cNvSpPr>
            <a:spLocks noGrp="1"/>
          </p:cNvSpPr>
          <p:nvPr>
            <p:ph type="title"/>
          </p:nvPr>
        </p:nvSpPr>
        <p:spPr/>
        <p:txBody>
          <a:bodyPr/>
          <a:lstStyle/>
          <a:p>
            <a:r>
              <a:rPr lang="en-US" altLang="zh-TW" sz="2800" b="1" dirty="0">
                <a:solidFill>
                  <a:schemeClr val="tx1"/>
                </a:solidFill>
                <a:latin typeface="Times New Roman" panose="02020603050405020304" pitchFamily="18" charset="0"/>
                <a:cs typeface="Times New Roman" panose="02020603050405020304" pitchFamily="18" charset="0"/>
              </a:rPr>
              <a:t>(3) Project Details and Strategies of Implementation</a:t>
            </a:r>
            <a:endParaRPr lang="zh-TW" altLang="en-US" dirty="0">
              <a:latin typeface="Times New Roman" panose="02020603050405020304" pitchFamily="18" charset="0"/>
              <a:cs typeface="Times New Roman" panose="02020603050405020304" pitchFamily="18" charset="0"/>
            </a:endParaRPr>
          </a:p>
        </p:txBody>
      </p:sp>
      <p:sp>
        <p:nvSpPr>
          <p:cNvPr id="4" name="內容版面配置區 3"/>
          <p:cNvSpPr>
            <a:spLocks noGrp="1"/>
          </p:cNvSpPr>
          <p:nvPr>
            <p:ph idx="1"/>
          </p:nvPr>
        </p:nvSpPr>
        <p:spPr/>
        <p:txBody>
          <a:bodyPr/>
          <a:lstStyle/>
          <a:p>
            <a:pPr marL="0" indent="0" eaLnBrk="1" hangingPunct="1">
              <a:lnSpc>
                <a:spcPct val="150000"/>
              </a:lnSpc>
              <a:spcBef>
                <a:spcPct val="0"/>
              </a:spcBef>
              <a:buNone/>
            </a:pPr>
            <a:r>
              <a:rPr lang="en-US" altLang="zh-TW" dirty="0">
                <a:latin typeface="Times New Roman" panose="02020603050405020304" pitchFamily="18" charset="0"/>
                <a:cs typeface="Times New Roman" panose="02020603050405020304" pitchFamily="18" charset="0"/>
              </a:rPr>
              <a:t>Please provide the following</a:t>
            </a:r>
            <a:r>
              <a:rPr lang="zh-TW" altLang="en-US" dirty="0">
                <a:latin typeface="Times New Roman" panose="02020603050405020304" pitchFamily="18" charset="0"/>
                <a:cs typeface="Times New Roman" panose="02020603050405020304" pitchFamily="18" charset="0"/>
              </a:rPr>
              <a:t> </a:t>
            </a:r>
            <a:r>
              <a:rPr lang="en-US" altLang="zh-TW" dirty="0">
                <a:latin typeface="Times New Roman" panose="02020603050405020304" pitchFamily="18" charset="0"/>
                <a:cs typeface="Times New Roman" panose="02020603050405020304" pitchFamily="18" charset="0"/>
              </a:rPr>
              <a:t>information:</a:t>
            </a:r>
          </a:p>
          <a:p>
            <a:pPr marL="457200" indent="-457200" eaLnBrk="1" hangingPunct="1">
              <a:lnSpc>
                <a:spcPct val="150000"/>
              </a:lnSpc>
              <a:spcBef>
                <a:spcPct val="0"/>
              </a:spcBef>
              <a:buFont typeface="+mj-lt"/>
              <a:buAutoNum type="arabicPeriod"/>
            </a:pPr>
            <a:r>
              <a:rPr lang="en-US" altLang="zh-TW" dirty="0">
                <a:latin typeface="Times New Roman" panose="02020603050405020304" pitchFamily="18" charset="0"/>
                <a:cs typeface="Times New Roman" panose="02020603050405020304" pitchFamily="18" charset="0"/>
              </a:rPr>
              <a:t>Project concepts and R&amp;D focus.</a:t>
            </a:r>
          </a:p>
          <a:p>
            <a:pPr marL="457200" indent="-457200" eaLnBrk="1" hangingPunct="1">
              <a:lnSpc>
                <a:spcPct val="150000"/>
              </a:lnSpc>
              <a:spcBef>
                <a:spcPct val="0"/>
              </a:spcBef>
              <a:buFont typeface="+mj-lt"/>
              <a:buAutoNum type="arabicPeriod"/>
            </a:pPr>
            <a:r>
              <a:rPr lang="en-US" altLang="zh-TW" dirty="0">
                <a:latin typeface="Times New Roman" panose="02020603050405020304" pitchFamily="18" charset="0"/>
                <a:cs typeface="Times New Roman" panose="02020603050405020304" pitchFamily="18" charset="0"/>
              </a:rPr>
              <a:t>Overall strategic blueprint for research, co-innovation, and development in Taiwan.</a:t>
            </a:r>
          </a:p>
          <a:p>
            <a:pPr marL="457200" indent="-457200" eaLnBrk="1" hangingPunct="1">
              <a:lnSpc>
                <a:spcPct val="150000"/>
              </a:lnSpc>
              <a:spcBef>
                <a:spcPct val="0"/>
              </a:spcBef>
              <a:buFont typeface="+mj-lt"/>
              <a:buAutoNum type="arabicPeriod"/>
            </a:pPr>
            <a:r>
              <a:rPr lang="en-US" altLang="zh-TW" dirty="0">
                <a:latin typeface="Times New Roman" panose="02020603050405020304" pitchFamily="18" charset="0"/>
                <a:cs typeface="Times New Roman" panose="02020603050405020304" pitchFamily="18" charset="0"/>
              </a:rPr>
              <a:t>Project structure and project execution methods.</a:t>
            </a:r>
          </a:p>
          <a:p>
            <a:pPr marL="457200" indent="-457200" eaLnBrk="1" hangingPunct="1">
              <a:lnSpc>
                <a:spcPct val="150000"/>
              </a:lnSpc>
              <a:spcBef>
                <a:spcPct val="0"/>
              </a:spcBef>
              <a:buFont typeface="+mj-lt"/>
              <a:buAutoNum type="arabicPeriod"/>
            </a:pPr>
            <a:r>
              <a:rPr lang="en-US" altLang="zh-TW" dirty="0">
                <a:latin typeface="Times New Roman" panose="02020603050405020304" pitchFamily="18" charset="0"/>
                <a:cs typeface="Times New Roman" panose="02020603050405020304" pitchFamily="18" charset="0"/>
              </a:rPr>
              <a:t>Core technology and research human resources deployment plan.</a:t>
            </a:r>
          </a:p>
          <a:p>
            <a:pPr marL="457200" indent="-457200" eaLnBrk="1" hangingPunct="1">
              <a:lnSpc>
                <a:spcPct val="150000"/>
              </a:lnSpc>
              <a:spcBef>
                <a:spcPct val="0"/>
              </a:spcBef>
              <a:buFont typeface="+mj-lt"/>
              <a:buAutoNum type="arabicPeriod"/>
            </a:pPr>
            <a:r>
              <a:rPr lang="en-US" altLang="zh-TW" dirty="0">
                <a:latin typeface="Times New Roman" panose="02020603050405020304" pitchFamily="18" charset="0"/>
                <a:cs typeface="Times New Roman" panose="02020603050405020304" pitchFamily="18" charset="0"/>
              </a:rPr>
              <a:t>Plan of R&amp;D cooperation with Taiwan’s industries.</a:t>
            </a:r>
          </a:p>
        </p:txBody>
      </p:sp>
      <p:sp>
        <p:nvSpPr>
          <p:cNvPr id="2" name="投影片編號版面配置區 1"/>
          <p:cNvSpPr>
            <a:spLocks noGrp="1"/>
          </p:cNvSpPr>
          <p:nvPr>
            <p:ph type="sldNum" sz="quarter" idx="4"/>
          </p:nvPr>
        </p:nvSpPr>
        <p:spPr>
          <a:xfrm>
            <a:off x="7650537" y="6490821"/>
            <a:ext cx="2228850" cy="365125"/>
          </a:xfrm>
        </p:spPr>
        <p:txBody>
          <a:bodyPr/>
          <a:lstStyle/>
          <a:p>
            <a:fld id="{F3C309A5-DA45-4849-9D95-4803F6163780}" type="slidenum">
              <a:rPr lang="zh-TW" altLang="en-US" smtClean="0"/>
              <a:t>4</a:t>
            </a:fld>
            <a:endParaRPr lang="zh-TW" altLang="en-US"/>
          </a:p>
        </p:txBody>
      </p:sp>
    </p:spTree>
    <p:extLst>
      <p:ext uri="{BB962C8B-B14F-4D97-AF65-F5344CB8AC3E}">
        <p14:creationId xmlns:p14="http://schemas.microsoft.com/office/powerpoint/2010/main" val="9455983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標題 2"/>
          <p:cNvSpPr>
            <a:spLocks noGrp="1"/>
          </p:cNvSpPr>
          <p:nvPr>
            <p:ph type="title"/>
          </p:nvPr>
        </p:nvSpPr>
        <p:spPr/>
        <p:txBody>
          <a:bodyPr/>
          <a:lstStyle/>
          <a:p>
            <a:r>
              <a:rPr lang="en-US" altLang="zh-TW" sz="2800" b="1" dirty="0">
                <a:latin typeface="Times New Roman" panose="02020603050405020304" pitchFamily="18" charset="0"/>
                <a:cs typeface="Times New Roman" panose="02020603050405020304" pitchFamily="18" charset="0"/>
              </a:rPr>
              <a:t>(4) Benefits to Taiwan’s Industry</a:t>
            </a:r>
            <a:endParaRPr lang="zh-TW" altLang="en-US" dirty="0">
              <a:latin typeface="Times New Roman" panose="02020603050405020304" pitchFamily="18" charset="0"/>
              <a:cs typeface="Times New Roman" panose="02020603050405020304" pitchFamily="18" charset="0"/>
            </a:endParaRPr>
          </a:p>
        </p:txBody>
      </p:sp>
      <p:sp>
        <p:nvSpPr>
          <p:cNvPr id="4" name="內容版面配置區 3"/>
          <p:cNvSpPr>
            <a:spLocks noGrp="1"/>
          </p:cNvSpPr>
          <p:nvPr>
            <p:ph idx="1"/>
          </p:nvPr>
        </p:nvSpPr>
        <p:spPr/>
        <p:txBody>
          <a:bodyPr/>
          <a:lstStyle/>
          <a:p>
            <a:pPr marL="0" indent="0" algn="just" eaLnBrk="1" hangingPunct="1">
              <a:lnSpc>
                <a:spcPct val="150000"/>
              </a:lnSpc>
              <a:spcBef>
                <a:spcPct val="0"/>
              </a:spcBef>
              <a:buNone/>
            </a:pPr>
            <a:r>
              <a:rPr lang="en-US" altLang="zh-TW" dirty="0">
                <a:latin typeface="Times New Roman" panose="02020603050405020304" pitchFamily="18" charset="0"/>
                <a:cs typeface="Times New Roman" panose="02020603050405020304" pitchFamily="18" charset="0"/>
              </a:rPr>
              <a:t>Please provide information</a:t>
            </a:r>
            <a:r>
              <a:rPr lang="zh-TW" altLang="en-US" dirty="0">
                <a:latin typeface="Times New Roman" panose="02020603050405020304" pitchFamily="18" charset="0"/>
                <a:cs typeface="Times New Roman" panose="02020603050405020304" pitchFamily="18" charset="0"/>
              </a:rPr>
              <a:t> </a:t>
            </a:r>
            <a:r>
              <a:rPr lang="en-US" altLang="zh-TW" dirty="0">
                <a:latin typeface="Times New Roman" panose="02020603050405020304" pitchFamily="18" charset="0"/>
                <a:cs typeface="Times New Roman" panose="02020603050405020304" pitchFamily="18" charset="0"/>
              </a:rPr>
              <a:t>about quantitative and qualitative benefits, ways to achieve them, and the estimated timeline regarding the following items:</a:t>
            </a:r>
          </a:p>
          <a:p>
            <a:pPr marL="457200" indent="-457200" algn="just" eaLnBrk="1" hangingPunct="1">
              <a:lnSpc>
                <a:spcPct val="150000"/>
              </a:lnSpc>
              <a:spcBef>
                <a:spcPct val="0"/>
              </a:spcBef>
              <a:buFont typeface="+mj-lt"/>
              <a:buAutoNum type="arabicPeriod"/>
            </a:pPr>
            <a:r>
              <a:rPr lang="en-US" altLang="zh-TW" dirty="0">
                <a:latin typeface="Times New Roman" panose="02020603050405020304" pitchFamily="18" charset="0"/>
                <a:cs typeface="Times New Roman" panose="02020603050405020304" pitchFamily="18" charset="0"/>
              </a:rPr>
              <a:t>Spurring the development of leading advanced technologies in Taiwan.</a:t>
            </a:r>
          </a:p>
          <a:p>
            <a:pPr marL="457200" indent="-457200" algn="just" eaLnBrk="1" hangingPunct="1">
              <a:lnSpc>
                <a:spcPct val="150000"/>
              </a:lnSpc>
              <a:spcBef>
                <a:spcPct val="0"/>
              </a:spcBef>
              <a:buFont typeface="+mj-lt"/>
              <a:buAutoNum type="arabicPeriod"/>
            </a:pPr>
            <a:r>
              <a:rPr lang="en-US" altLang="zh-TW" dirty="0">
                <a:latin typeface="Times New Roman" panose="02020603050405020304" pitchFamily="18" charset="0"/>
                <a:cs typeface="Times New Roman" panose="02020603050405020304" pitchFamily="18" charset="0"/>
              </a:rPr>
              <a:t>Driving the development of strategic product, service, or business model and creating the overall value for the industrial ecosystem.</a:t>
            </a:r>
          </a:p>
          <a:p>
            <a:pPr marL="457200" indent="-457200" algn="just" eaLnBrk="1" hangingPunct="1">
              <a:lnSpc>
                <a:spcPct val="150000"/>
              </a:lnSpc>
              <a:spcBef>
                <a:spcPct val="0"/>
              </a:spcBef>
              <a:buFont typeface="+mj-lt"/>
              <a:buAutoNum type="arabicPeriod"/>
            </a:pPr>
            <a:r>
              <a:rPr lang="en-US" altLang="zh-TW" dirty="0">
                <a:latin typeface="Times New Roman" panose="02020603050405020304" pitchFamily="18" charset="0"/>
                <a:cs typeface="Times New Roman" panose="02020603050405020304" pitchFamily="18" charset="0"/>
              </a:rPr>
              <a:t>Linking domestic industry from upstream to downstream, or causing cross-domain integration to drive</a:t>
            </a:r>
            <a:r>
              <a:rPr lang="zh-TW" altLang="en-US" dirty="0">
                <a:latin typeface="Times New Roman" panose="02020603050405020304" pitchFamily="18" charset="0"/>
                <a:cs typeface="Times New Roman" panose="02020603050405020304" pitchFamily="18" charset="0"/>
              </a:rPr>
              <a:t> </a:t>
            </a:r>
            <a:r>
              <a:rPr lang="en-US" altLang="zh-TW" dirty="0">
                <a:latin typeface="Times New Roman" panose="02020603050405020304" pitchFamily="18" charset="0"/>
                <a:cs typeface="Times New Roman" panose="02020603050405020304" pitchFamily="18" charset="0"/>
              </a:rPr>
              <a:t>the realization of  innovation</a:t>
            </a:r>
            <a:r>
              <a:rPr lang="zh-TW" altLang="en-US" dirty="0">
                <a:latin typeface="Times New Roman" panose="02020603050405020304" pitchFamily="18" charset="0"/>
                <a:cs typeface="Times New Roman" panose="02020603050405020304" pitchFamily="18" charset="0"/>
              </a:rPr>
              <a:t> </a:t>
            </a:r>
            <a:r>
              <a:rPr lang="en-US" altLang="zh-TW" dirty="0">
                <a:latin typeface="Times New Roman" panose="02020603050405020304" pitchFamily="18" charset="0"/>
                <a:cs typeface="Times New Roman" panose="02020603050405020304" pitchFamily="18" charset="0"/>
              </a:rPr>
              <a:t>and value-added</a:t>
            </a:r>
            <a:r>
              <a:rPr lang="zh-TW" altLang="en-US" dirty="0">
                <a:latin typeface="Times New Roman" panose="02020603050405020304" pitchFamily="18" charset="0"/>
                <a:cs typeface="Times New Roman" panose="02020603050405020304" pitchFamily="18" charset="0"/>
              </a:rPr>
              <a:t> </a:t>
            </a:r>
            <a:r>
              <a:rPr lang="en-US" altLang="zh-TW" dirty="0">
                <a:latin typeface="Times New Roman" panose="02020603050405020304" pitchFamily="18" charset="0"/>
                <a:cs typeface="Times New Roman" panose="02020603050405020304" pitchFamily="18" charset="0"/>
              </a:rPr>
              <a:t>application services in Taiwan.</a:t>
            </a:r>
          </a:p>
          <a:p>
            <a:pPr marL="514350" indent="-514350">
              <a:buFont typeface="+mj-lt"/>
              <a:buAutoNum type="arabicPeriod"/>
            </a:pPr>
            <a:endParaRPr lang="en-US" altLang="zh-TW" dirty="0">
              <a:latin typeface="Times New Roman" panose="02020603050405020304" pitchFamily="18" charset="0"/>
              <a:cs typeface="Times New Roman" panose="02020603050405020304" pitchFamily="18" charset="0"/>
            </a:endParaRPr>
          </a:p>
          <a:p>
            <a:pPr marL="514350" indent="-514350">
              <a:buFont typeface="+mj-lt"/>
              <a:buAutoNum type="arabicPeriod"/>
            </a:pPr>
            <a:endParaRPr lang="en-US" altLang="zh-TW" dirty="0">
              <a:latin typeface="Times New Roman" panose="02020603050405020304" pitchFamily="18" charset="0"/>
              <a:cs typeface="Times New Roman" panose="02020603050405020304" pitchFamily="18" charset="0"/>
            </a:endParaRPr>
          </a:p>
          <a:p>
            <a:pPr marL="514350" indent="-514350">
              <a:buFont typeface="+mj-lt"/>
              <a:buAutoNum type="arabicPeriod"/>
            </a:pPr>
            <a:endParaRPr lang="en-US" altLang="zh-TW" dirty="0">
              <a:latin typeface="Times New Roman" panose="02020603050405020304" pitchFamily="18" charset="0"/>
              <a:cs typeface="Times New Roman" panose="02020603050405020304" pitchFamily="18" charset="0"/>
            </a:endParaRPr>
          </a:p>
        </p:txBody>
      </p:sp>
      <p:sp>
        <p:nvSpPr>
          <p:cNvPr id="2" name="投影片編號版面配置區 1"/>
          <p:cNvSpPr>
            <a:spLocks noGrp="1"/>
          </p:cNvSpPr>
          <p:nvPr>
            <p:ph type="sldNum" sz="quarter" idx="4"/>
          </p:nvPr>
        </p:nvSpPr>
        <p:spPr>
          <a:xfrm>
            <a:off x="7650537" y="6490821"/>
            <a:ext cx="2228850" cy="365125"/>
          </a:xfrm>
        </p:spPr>
        <p:txBody>
          <a:bodyPr/>
          <a:lstStyle/>
          <a:p>
            <a:fld id="{F3C309A5-DA45-4849-9D95-4803F6163780}" type="slidenum">
              <a:rPr lang="zh-TW" altLang="en-US" smtClean="0"/>
              <a:t>5</a:t>
            </a:fld>
            <a:endParaRPr lang="zh-TW" altLang="en-US"/>
          </a:p>
        </p:txBody>
      </p:sp>
    </p:spTree>
    <p:extLst>
      <p:ext uri="{BB962C8B-B14F-4D97-AF65-F5344CB8AC3E}">
        <p14:creationId xmlns:p14="http://schemas.microsoft.com/office/powerpoint/2010/main" val="32715475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標題 2"/>
          <p:cNvSpPr>
            <a:spLocks noGrp="1"/>
          </p:cNvSpPr>
          <p:nvPr>
            <p:ph type="title"/>
          </p:nvPr>
        </p:nvSpPr>
        <p:spPr/>
        <p:txBody>
          <a:bodyPr/>
          <a:lstStyle/>
          <a:p>
            <a:r>
              <a:rPr lang="en-US" altLang="zh-TW" sz="2800" b="1" dirty="0">
                <a:solidFill>
                  <a:schemeClr val="tx1"/>
                </a:solidFill>
                <a:latin typeface="Times New Roman" panose="02020603050405020304" pitchFamily="18" charset="0"/>
                <a:cs typeface="Times New Roman" panose="02020603050405020304" pitchFamily="18" charset="0"/>
              </a:rPr>
              <a:t>(5) Resources and Risk Assessments</a:t>
            </a:r>
            <a:endParaRPr lang="zh-TW" altLang="en-US" dirty="0">
              <a:latin typeface="Times New Roman" panose="02020603050405020304" pitchFamily="18" charset="0"/>
              <a:cs typeface="Times New Roman" panose="02020603050405020304" pitchFamily="18" charset="0"/>
            </a:endParaRPr>
          </a:p>
        </p:txBody>
      </p:sp>
      <p:sp>
        <p:nvSpPr>
          <p:cNvPr id="4" name="內容版面配置區 3"/>
          <p:cNvSpPr>
            <a:spLocks noGrp="1"/>
          </p:cNvSpPr>
          <p:nvPr>
            <p:ph idx="1"/>
          </p:nvPr>
        </p:nvSpPr>
        <p:spPr/>
        <p:txBody>
          <a:bodyPr/>
          <a:lstStyle/>
          <a:p>
            <a:pPr marL="88900" lvl="3" indent="0" eaLnBrk="1" hangingPunct="1">
              <a:lnSpc>
                <a:spcPct val="150000"/>
              </a:lnSpc>
              <a:buNone/>
              <a:tabLst>
                <a:tab pos="609600" algn="l"/>
                <a:tab pos="895350" algn="l"/>
              </a:tabLst>
            </a:pPr>
            <a:r>
              <a:rPr lang="en-US" altLang="zh-TW" dirty="0">
                <a:latin typeface="Times New Roman" panose="02020603050405020304" pitchFamily="18" charset="0"/>
                <a:ea typeface="新細明體" panose="02020500000000000000" pitchFamily="18" charset="-120"/>
                <a:cs typeface="Times New Roman" panose="02020603050405020304" pitchFamily="18" charset="0"/>
              </a:rPr>
              <a:t>Please provide</a:t>
            </a:r>
            <a:r>
              <a:rPr lang="zh-TW" altLang="en-US" dirty="0">
                <a:latin typeface="Times New Roman" panose="02020603050405020304" pitchFamily="18" charset="0"/>
                <a:ea typeface="新細明體" panose="02020500000000000000" pitchFamily="18" charset="-120"/>
                <a:cs typeface="Times New Roman" panose="02020603050405020304" pitchFamily="18" charset="0"/>
              </a:rPr>
              <a:t> </a:t>
            </a:r>
            <a:r>
              <a:rPr lang="en-US" altLang="zh-TW" dirty="0">
                <a:latin typeface="Times New Roman" panose="02020603050405020304" pitchFamily="18" charset="0"/>
                <a:ea typeface="新細明體" panose="02020500000000000000" pitchFamily="18" charset="-120"/>
                <a:cs typeface="Times New Roman" panose="02020603050405020304" pitchFamily="18" charset="0"/>
              </a:rPr>
              <a:t>the following</a:t>
            </a:r>
            <a:r>
              <a:rPr lang="zh-TW" altLang="en-US" dirty="0">
                <a:latin typeface="Times New Roman" panose="02020603050405020304" pitchFamily="18" charset="0"/>
                <a:ea typeface="新細明體" panose="02020500000000000000" pitchFamily="18" charset="-120"/>
                <a:cs typeface="Times New Roman" panose="02020603050405020304" pitchFamily="18" charset="0"/>
              </a:rPr>
              <a:t> </a:t>
            </a:r>
            <a:r>
              <a:rPr lang="en-US" altLang="zh-TW" dirty="0">
                <a:latin typeface="Times New Roman" panose="02020603050405020304" pitchFamily="18" charset="0"/>
                <a:ea typeface="新細明體" panose="02020500000000000000" pitchFamily="18" charset="-120"/>
                <a:cs typeface="Times New Roman" panose="02020603050405020304" pitchFamily="18" charset="0"/>
              </a:rPr>
              <a:t>information:</a:t>
            </a:r>
          </a:p>
          <a:p>
            <a:pPr marL="546100" lvl="3" indent="-457200" algn="just" eaLnBrk="1" hangingPunct="1">
              <a:lnSpc>
                <a:spcPct val="150000"/>
              </a:lnSpc>
              <a:buFont typeface="+mj-lt"/>
              <a:buAutoNum type="arabicPeriod"/>
              <a:tabLst>
                <a:tab pos="609600" algn="l"/>
                <a:tab pos="895350" algn="l"/>
              </a:tabLst>
            </a:pPr>
            <a:r>
              <a:rPr lang="en-US" altLang="zh-TW" dirty="0">
                <a:latin typeface="Times New Roman" panose="02020603050405020304" pitchFamily="18" charset="0"/>
                <a:ea typeface="新細明體" panose="02020500000000000000" pitchFamily="18" charset="-120"/>
                <a:cs typeface="Times New Roman" panose="02020603050405020304" pitchFamily="18" charset="0"/>
              </a:rPr>
              <a:t>Plan of the project human</a:t>
            </a:r>
            <a:r>
              <a:rPr lang="zh-TW" altLang="en-US" dirty="0">
                <a:latin typeface="Times New Roman" panose="02020603050405020304" pitchFamily="18" charset="0"/>
                <a:ea typeface="新細明體" panose="02020500000000000000" pitchFamily="18" charset="-120"/>
                <a:cs typeface="Times New Roman" panose="02020603050405020304" pitchFamily="18" charset="0"/>
              </a:rPr>
              <a:t> </a:t>
            </a:r>
            <a:r>
              <a:rPr lang="en-US" altLang="zh-TW" dirty="0">
                <a:latin typeface="Times New Roman" panose="02020603050405020304" pitchFamily="18" charset="0"/>
                <a:ea typeface="新細明體" panose="02020500000000000000" pitchFamily="18" charset="-120"/>
                <a:cs typeface="Times New Roman" panose="02020603050405020304" pitchFamily="18" charset="0"/>
              </a:rPr>
              <a:t>resources invested (including the description of the expertise of R&amp;D personnel, demand for human</a:t>
            </a:r>
            <a:r>
              <a:rPr lang="zh-TW" altLang="en-US" dirty="0">
                <a:latin typeface="Times New Roman" panose="02020603050405020304" pitchFamily="18" charset="0"/>
                <a:ea typeface="新細明體" panose="02020500000000000000" pitchFamily="18" charset="-120"/>
                <a:cs typeface="Times New Roman" panose="02020603050405020304" pitchFamily="18" charset="0"/>
              </a:rPr>
              <a:t> </a:t>
            </a:r>
            <a:r>
              <a:rPr lang="en-US" altLang="zh-TW" dirty="0">
                <a:latin typeface="Times New Roman" panose="02020603050405020304" pitchFamily="18" charset="0"/>
                <a:ea typeface="新細明體" panose="02020500000000000000" pitchFamily="18" charset="-120"/>
                <a:cs typeface="Times New Roman" panose="02020603050405020304" pitchFamily="18" charset="0"/>
              </a:rPr>
              <a:t>resources from the Mainland or abroad, etc.).</a:t>
            </a:r>
          </a:p>
          <a:p>
            <a:pPr marL="546100" lvl="3" indent="-457200" eaLnBrk="1" hangingPunct="1">
              <a:lnSpc>
                <a:spcPct val="150000"/>
              </a:lnSpc>
              <a:buFont typeface="+mj-lt"/>
              <a:buAutoNum type="arabicPeriod"/>
              <a:tabLst>
                <a:tab pos="609600" algn="l"/>
                <a:tab pos="895350" algn="l"/>
              </a:tabLst>
            </a:pPr>
            <a:r>
              <a:rPr lang="en-US" altLang="zh-TW" dirty="0">
                <a:latin typeface="Times New Roman" panose="02020603050405020304" pitchFamily="18" charset="0"/>
                <a:ea typeface="新細明體" panose="02020500000000000000" pitchFamily="18" charset="-120"/>
                <a:cs typeface="Times New Roman" panose="02020603050405020304" pitchFamily="18" charset="0"/>
              </a:rPr>
              <a:t>Capital</a:t>
            </a:r>
            <a:r>
              <a:rPr lang="zh-TW" altLang="en-US" dirty="0">
                <a:latin typeface="Times New Roman" panose="02020603050405020304" pitchFamily="18" charset="0"/>
                <a:ea typeface="新細明體" panose="02020500000000000000" pitchFamily="18" charset="-120"/>
                <a:cs typeface="Times New Roman" panose="02020603050405020304" pitchFamily="18" charset="0"/>
              </a:rPr>
              <a:t> </a:t>
            </a:r>
            <a:r>
              <a:rPr lang="en-US" altLang="zh-TW" dirty="0">
                <a:latin typeface="Times New Roman" panose="02020603050405020304" pitchFamily="18" charset="0"/>
                <a:ea typeface="新細明體" panose="02020500000000000000" pitchFamily="18" charset="-120"/>
                <a:cs typeface="Times New Roman" panose="02020603050405020304" pitchFamily="18" charset="0"/>
              </a:rPr>
              <a:t>invested, including</a:t>
            </a:r>
          </a:p>
          <a:p>
            <a:pPr marL="1003300" lvl="4" indent="-457200" eaLnBrk="1" hangingPunct="1">
              <a:lnSpc>
                <a:spcPct val="150000"/>
              </a:lnSpc>
              <a:buFont typeface="+mj-lt"/>
              <a:buAutoNum type="arabicParenR"/>
              <a:tabLst>
                <a:tab pos="609600" algn="l"/>
                <a:tab pos="895350" algn="l"/>
              </a:tabLst>
            </a:pPr>
            <a:r>
              <a:rPr lang="en-US" altLang="zh-TW" dirty="0">
                <a:latin typeface="Times New Roman" panose="02020603050405020304" pitchFamily="18" charset="0"/>
                <a:ea typeface="新細明體" panose="02020500000000000000" pitchFamily="18" charset="-120"/>
                <a:cs typeface="Times New Roman" panose="02020603050405020304" pitchFamily="18" charset="0"/>
              </a:rPr>
              <a:t>sources of project funding, and</a:t>
            </a:r>
          </a:p>
          <a:p>
            <a:pPr marL="1003300" lvl="4" indent="-457200" eaLnBrk="1" hangingPunct="1">
              <a:lnSpc>
                <a:spcPct val="150000"/>
              </a:lnSpc>
              <a:buFont typeface="+mj-lt"/>
              <a:buAutoNum type="arabicParenR"/>
              <a:tabLst>
                <a:tab pos="609600" algn="l"/>
                <a:tab pos="895350" algn="l"/>
              </a:tabLst>
            </a:pPr>
            <a:r>
              <a:rPr lang="en-US" altLang="zh-TW" dirty="0">
                <a:latin typeface="Times New Roman" panose="02020603050405020304" pitchFamily="18" charset="0"/>
                <a:ea typeface="新細明體" panose="02020500000000000000" pitchFamily="18" charset="-120"/>
                <a:cs typeface="Times New Roman" panose="02020603050405020304" pitchFamily="18" charset="0"/>
              </a:rPr>
              <a:t>project cost analysis table.</a:t>
            </a:r>
          </a:p>
          <a:p>
            <a:pPr marL="546100" lvl="3" indent="-457200" eaLnBrk="1" hangingPunct="1">
              <a:lnSpc>
                <a:spcPct val="150000"/>
              </a:lnSpc>
              <a:buFont typeface="+mj-lt"/>
              <a:buAutoNum type="arabicPeriod"/>
              <a:tabLst>
                <a:tab pos="609600" algn="l"/>
                <a:tab pos="895350" algn="l"/>
              </a:tabLst>
            </a:pPr>
            <a:r>
              <a:rPr lang="en-US" altLang="zh-TW" dirty="0">
                <a:latin typeface="Times New Roman" panose="02020603050405020304" pitchFamily="18" charset="0"/>
                <a:ea typeface="新細明體" panose="02020500000000000000" pitchFamily="18" charset="-120"/>
                <a:cs typeface="Times New Roman" panose="02020603050405020304" pitchFamily="18" charset="0"/>
              </a:rPr>
              <a:t>Risk assessments and countermeasures.</a:t>
            </a:r>
          </a:p>
          <a:p>
            <a:pPr marL="0" indent="0" eaLnBrk="1" hangingPunct="1">
              <a:lnSpc>
                <a:spcPct val="90000"/>
              </a:lnSpc>
              <a:buNone/>
            </a:pPr>
            <a:endParaRPr lang="en-US" altLang="zh-TW" sz="2400" dirty="0">
              <a:latin typeface="Times New Roman" panose="02020603050405020304" pitchFamily="18" charset="0"/>
              <a:ea typeface="新細明體" panose="02020500000000000000" pitchFamily="18" charset="-120"/>
              <a:cs typeface="Times New Roman" panose="02020603050405020304" pitchFamily="18" charset="0"/>
            </a:endParaRPr>
          </a:p>
          <a:p>
            <a:pPr marL="0" indent="0" eaLnBrk="1" hangingPunct="1">
              <a:lnSpc>
                <a:spcPct val="90000"/>
              </a:lnSpc>
              <a:buNone/>
            </a:pPr>
            <a:endParaRPr lang="zh-TW" altLang="en-US" sz="2400" dirty="0">
              <a:latin typeface="Times New Roman" panose="02020603050405020304" pitchFamily="18" charset="0"/>
              <a:ea typeface="新細明體" panose="02020500000000000000" pitchFamily="18" charset="-120"/>
              <a:cs typeface="Times New Roman" panose="02020603050405020304" pitchFamily="18" charset="0"/>
            </a:endParaRPr>
          </a:p>
          <a:p>
            <a:pPr marL="514350" indent="-514350">
              <a:buFont typeface="+mj-lt"/>
              <a:buAutoNum type="arabicPeriod"/>
            </a:pPr>
            <a:endParaRPr lang="en-US" altLang="zh-TW" dirty="0">
              <a:latin typeface="Times New Roman" panose="02020603050405020304" pitchFamily="18" charset="0"/>
              <a:cs typeface="Times New Roman" panose="02020603050405020304" pitchFamily="18" charset="0"/>
            </a:endParaRPr>
          </a:p>
          <a:p>
            <a:pPr marL="514350" indent="-514350">
              <a:buFont typeface="+mj-lt"/>
              <a:buAutoNum type="arabicPeriod"/>
            </a:pPr>
            <a:endParaRPr lang="en-US" altLang="zh-TW" dirty="0">
              <a:latin typeface="Times New Roman" panose="02020603050405020304" pitchFamily="18" charset="0"/>
              <a:cs typeface="Times New Roman" panose="02020603050405020304" pitchFamily="18" charset="0"/>
            </a:endParaRPr>
          </a:p>
          <a:p>
            <a:pPr marL="514350" indent="-514350">
              <a:buFont typeface="+mj-lt"/>
              <a:buAutoNum type="arabicPeriod"/>
            </a:pPr>
            <a:endParaRPr lang="en-US" altLang="zh-TW" dirty="0">
              <a:latin typeface="Times New Roman" panose="02020603050405020304" pitchFamily="18" charset="0"/>
              <a:cs typeface="Times New Roman" panose="02020603050405020304" pitchFamily="18" charset="0"/>
            </a:endParaRPr>
          </a:p>
        </p:txBody>
      </p:sp>
      <p:sp>
        <p:nvSpPr>
          <p:cNvPr id="2" name="投影片編號版面配置區 1"/>
          <p:cNvSpPr>
            <a:spLocks noGrp="1"/>
          </p:cNvSpPr>
          <p:nvPr>
            <p:ph type="sldNum" sz="quarter" idx="4"/>
          </p:nvPr>
        </p:nvSpPr>
        <p:spPr>
          <a:xfrm>
            <a:off x="7650537" y="6490821"/>
            <a:ext cx="2228850" cy="365125"/>
          </a:xfrm>
        </p:spPr>
        <p:txBody>
          <a:bodyPr/>
          <a:lstStyle/>
          <a:p>
            <a:fld id="{F3C309A5-DA45-4849-9D95-4803F6163780}" type="slidenum">
              <a:rPr lang="zh-TW" altLang="en-US" smtClean="0"/>
              <a:t>6</a:t>
            </a:fld>
            <a:endParaRPr lang="zh-TW" altLang="en-US"/>
          </a:p>
        </p:txBody>
      </p:sp>
    </p:spTree>
    <p:extLst>
      <p:ext uri="{BB962C8B-B14F-4D97-AF65-F5344CB8AC3E}">
        <p14:creationId xmlns:p14="http://schemas.microsoft.com/office/powerpoint/2010/main" val="13327818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標題 2"/>
          <p:cNvSpPr>
            <a:spLocks noGrp="1"/>
          </p:cNvSpPr>
          <p:nvPr>
            <p:ph type="title"/>
          </p:nvPr>
        </p:nvSpPr>
        <p:spPr>
          <a:xfrm>
            <a:off x="495300" y="274638"/>
            <a:ext cx="8915400" cy="1184511"/>
          </a:xfrm>
        </p:spPr>
        <p:txBody>
          <a:bodyPr>
            <a:normAutofit/>
          </a:bodyPr>
          <a:lstStyle/>
          <a:p>
            <a:r>
              <a:rPr lang="en-US" altLang="zh-TW" sz="2800" b="1" dirty="0">
                <a:latin typeface="Times New Roman" panose="02020603050405020304" pitchFamily="18" charset="0"/>
                <a:cs typeface="Times New Roman" panose="02020603050405020304" pitchFamily="18" charset="0"/>
              </a:rPr>
              <a:t> (6) Assignment of Responsibilities and </a:t>
            </a:r>
            <a:br>
              <a:rPr lang="en-US" altLang="zh-TW" sz="2800" b="1" dirty="0">
                <a:latin typeface="Times New Roman" panose="02020603050405020304" pitchFamily="18" charset="0"/>
                <a:cs typeface="Times New Roman" panose="02020603050405020304" pitchFamily="18" charset="0"/>
              </a:rPr>
            </a:br>
            <a:r>
              <a:rPr lang="en-US" altLang="zh-TW" sz="2800" b="1" dirty="0">
                <a:latin typeface="Times New Roman" panose="02020603050405020304" pitchFamily="18" charset="0"/>
                <a:cs typeface="Times New Roman" panose="02020603050405020304" pitchFamily="18" charset="0"/>
              </a:rPr>
              <a:t>Roles of the Joint Partners</a:t>
            </a:r>
            <a:endParaRPr lang="zh-TW" altLang="en-US" dirty="0">
              <a:latin typeface="Times New Roman" panose="02020603050405020304" pitchFamily="18" charset="0"/>
              <a:cs typeface="Times New Roman" panose="02020603050405020304" pitchFamily="18" charset="0"/>
            </a:endParaRPr>
          </a:p>
        </p:txBody>
      </p:sp>
      <p:sp>
        <p:nvSpPr>
          <p:cNvPr id="4" name="內容版面配置區 3"/>
          <p:cNvSpPr>
            <a:spLocks noGrp="1"/>
          </p:cNvSpPr>
          <p:nvPr>
            <p:ph idx="1"/>
          </p:nvPr>
        </p:nvSpPr>
        <p:spPr>
          <a:xfrm>
            <a:off x="495300" y="1692613"/>
            <a:ext cx="8915400" cy="4663737"/>
          </a:xfrm>
        </p:spPr>
        <p:txBody>
          <a:bodyPr/>
          <a:lstStyle/>
          <a:p>
            <a:pPr marL="0" indent="0" algn="just" eaLnBrk="1" hangingPunct="1">
              <a:lnSpc>
                <a:spcPct val="150000"/>
              </a:lnSpc>
              <a:buNone/>
            </a:pPr>
            <a:r>
              <a:rPr lang="en-US" altLang="zh-TW" dirty="0">
                <a:latin typeface="Times New Roman" panose="02020603050405020304" pitchFamily="18" charset="0"/>
                <a:cs typeface="Times New Roman" panose="02020603050405020304" pitchFamily="18" charset="0"/>
              </a:rPr>
              <a:t>For applications of joint partners, please state the assignment</a:t>
            </a:r>
            <a:r>
              <a:rPr lang="zh-TW" altLang="en-US" dirty="0">
                <a:latin typeface="Times New Roman" panose="02020603050405020304" pitchFamily="18" charset="0"/>
                <a:cs typeface="Times New Roman" panose="02020603050405020304" pitchFamily="18" charset="0"/>
              </a:rPr>
              <a:t> </a:t>
            </a:r>
            <a:r>
              <a:rPr lang="en-US" altLang="zh-TW" dirty="0">
                <a:latin typeface="Times New Roman" panose="02020603050405020304" pitchFamily="18" charset="0"/>
                <a:cs typeface="Times New Roman" panose="02020603050405020304" pitchFamily="18" charset="0"/>
              </a:rPr>
              <a:t>of responsibilities and the role defined for each participant.</a:t>
            </a:r>
            <a:endParaRPr lang="zh-TW" altLang="en-US" dirty="0">
              <a:latin typeface="Times New Roman" panose="02020603050405020304" pitchFamily="18" charset="0"/>
              <a:ea typeface="新細明體" panose="02020500000000000000" pitchFamily="18" charset="-120"/>
              <a:cs typeface="Times New Roman" panose="02020603050405020304" pitchFamily="18" charset="0"/>
            </a:endParaRPr>
          </a:p>
          <a:p>
            <a:pPr marL="0" indent="0" eaLnBrk="1" hangingPunct="1">
              <a:lnSpc>
                <a:spcPct val="90000"/>
              </a:lnSpc>
              <a:buNone/>
            </a:pPr>
            <a:endParaRPr lang="en-US" altLang="zh-TW" sz="2400" dirty="0">
              <a:latin typeface="Times New Roman" panose="02020603050405020304" pitchFamily="18" charset="0"/>
              <a:ea typeface="新細明體" panose="02020500000000000000" pitchFamily="18" charset="-120"/>
              <a:cs typeface="Times New Roman" panose="02020603050405020304" pitchFamily="18" charset="0"/>
            </a:endParaRPr>
          </a:p>
          <a:p>
            <a:pPr marL="0" indent="0" eaLnBrk="1" hangingPunct="1">
              <a:lnSpc>
                <a:spcPct val="90000"/>
              </a:lnSpc>
              <a:buNone/>
            </a:pPr>
            <a:endParaRPr lang="zh-TW" altLang="en-US" sz="2400" dirty="0">
              <a:latin typeface="Times New Roman" panose="02020603050405020304" pitchFamily="18" charset="0"/>
              <a:ea typeface="新細明體" panose="02020500000000000000" pitchFamily="18" charset="-120"/>
              <a:cs typeface="Times New Roman" panose="02020603050405020304" pitchFamily="18" charset="0"/>
            </a:endParaRPr>
          </a:p>
          <a:p>
            <a:pPr marL="514350" indent="-514350">
              <a:buFont typeface="+mj-lt"/>
              <a:buAutoNum type="arabicPeriod"/>
            </a:pPr>
            <a:endParaRPr lang="en-US" altLang="zh-TW" dirty="0">
              <a:latin typeface="Times New Roman" panose="02020603050405020304" pitchFamily="18" charset="0"/>
              <a:cs typeface="Times New Roman" panose="02020603050405020304" pitchFamily="18" charset="0"/>
            </a:endParaRPr>
          </a:p>
          <a:p>
            <a:pPr marL="514350" indent="-514350">
              <a:buFont typeface="+mj-lt"/>
              <a:buAutoNum type="arabicPeriod"/>
            </a:pPr>
            <a:endParaRPr lang="en-US" altLang="zh-TW" dirty="0">
              <a:latin typeface="Times New Roman" panose="02020603050405020304" pitchFamily="18" charset="0"/>
              <a:cs typeface="Times New Roman" panose="02020603050405020304" pitchFamily="18" charset="0"/>
            </a:endParaRPr>
          </a:p>
          <a:p>
            <a:pPr marL="514350" indent="-514350">
              <a:buFont typeface="+mj-lt"/>
              <a:buAutoNum type="arabicPeriod"/>
            </a:pPr>
            <a:endParaRPr lang="en-US" altLang="zh-TW" dirty="0">
              <a:latin typeface="Times New Roman" panose="02020603050405020304" pitchFamily="18" charset="0"/>
              <a:cs typeface="Times New Roman" panose="02020603050405020304" pitchFamily="18" charset="0"/>
            </a:endParaRPr>
          </a:p>
        </p:txBody>
      </p:sp>
      <p:sp>
        <p:nvSpPr>
          <p:cNvPr id="2" name="投影片編號版面配置區 1"/>
          <p:cNvSpPr>
            <a:spLocks noGrp="1"/>
          </p:cNvSpPr>
          <p:nvPr>
            <p:ph type="sldNum" sz="quarter" idx="4"/>
          </p:nvPr>
        </p:nvSpPr>
        <p:spPr>
          <a:xfrm>
            <a:off x="7650537" y="6490821"/>
            <a:ext cx="2228850" cy="365125"/>
          </a:xfrm>
        </p:spPr>
        <p:txBody>
          <a:bodyPr/>
          <a:lstStyle/>
          <a:p>
            <a:fld id="{F3C309A5-DA45-4849-9D95-4803F6163780}" type="slidenum">
              <a:rPr lang="zh-TW" altLang="en-US" smtClean="0"/>
              <a:t>7</a:t>
            </a:fld>
            <a:endParaRPr lang="zh-TW" altLang="en-US"/>
          </a:p>
        </p:txBody>
      </p:sp>
    </p:spTree>
    <p:extLst>
      <p:ext uri="{BB962C8B-B14F-4D97-AF65-F5344CB8AC3E}">
        <p14:creationId xmlns:p14="http://schemas.microsoft.com/office/powerpoint/2010/main" val="10228073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標題 2"/>
          <p:cNvSpPr>
            <a:spLocks noGrp="1"/>
          </p:cNvSpPr>
          <p:nvPr>
            <p:ph type="title"/>
          </p:nvPr>
        </p:nvSpPr>
        <p:spPr>
          <a:xfrm>
            <a:off x="495300" y="32116"/>
            <a:ext cx="8915400" cy="1184511"/>
          </a:xfrm>
        </p:spPr>
        <p:txBody>
          <a:bodyPr>
            <a:normAutofit/>
          </a:bodyPr>
          <a:lstStyle/>
          <a:p>
            <a:r>
              <a:rPr lang="en-US" altLang="zh-TW" sz="2800" b="1" dirty="0">
                <a:latin typeface="Times New Roman" panose="02020603050405020304" pitchFamily="18" charset="0"/>
                <a:cs typeface="Times New Roman" panose="02020603050405020304" pitchFamily="18" charset="0"/>
              </a:rPr>
              <a:t> </a:t>
            </a:r>
            <a:r>
              <a:rPr lang="en-US" altLang="zh-TW" sz="2800" b="1" dirty="0">
                <a:solidFill>
                  <a:schemeClr val="tx1"/>
                </a:solidFill>
                <a:latin typeface="Times New Roman" panose="02020603050405020304" pitchFamily="18" charset="0"/>
                <a:cs typeface="Times New Roman" panose="02020603050405020304" pitchFamily="18" charset="0"/>
              </a:rPr>
              <a:t>(7) Investment Requirements </a:t>
            </a:r>
            <a:br>
              <a:rPr lang="en-US" altLang="zh-TW" sz="2800" b="1" dirty="0">
                <a:solidFill>
                  <a:schemeClr val="tx1"/>
                </a:solidFill>
                <a:latin typeface="Times New Roman" panose="02020603050405020304" pitchFamily="18" charset="0"/>
                <a:cs typeface="Times New Roman" panose="02020603050405020304" pitchFamily="18" charset="0"/>
              </a:rPr>
            </a:br>
            <a:r>
              <a:rPr lang="en-US" altLang="zh-TW" sz="2800" b="1" dirty="0">
                <a:solidFill>
                  <a:schemeClr val="tx1"/>
                </a:solidFill>
                <a:latin typeface="Times New Roman" panose="02020603050405020304" pitchFamily="18" charset="0"/>
                <a:cs typeface="Times New Roman" panose="02020603050405020304" pitchFamily="18" charset="0"/>
              </a:rPr>
              <a:t>        </a:t>
            </a:r>
            <a:r>
              <a:rPr lang="en-US" altLang="zh-TW" sz="2800" b="1" dirty="0" smtClean="0">
                <a:solidFill>
                  <a:schemeClr val="tx1"/>
                </a:solidFill>
                <a:latin typeface="Times New Roman" panose="02020603050405020304" pitchFamily="18" charset="0"/>
                <a:cs typeface="Times New Roman" panose="02020603050405020304" pitchFamily="18" charset="0"/>
              </a:rPr>
              <a:t>- </a:t>
            </a:r>
            <a:r>
              <a:rPr lang="en-US" altLang="zh-TW" sz="2800" b="1" dirty="0">
                <a:solidFill>
                  <a:schemeClr val="tx1"/>
                </a:solidFill>
                <a:latin typeface="Times New Roman" panose="02020603050405020304" pitchFamily="18" charset="0"/>
                <a:cs typeface="Times New Roman" panose="02020603050405020304" pitchFamily="18" charset="0"/>
              </a:rPr>
              <a:t>Investment in Manufacturing</a:t>
            </a:r>
            <a:endParaRPr lang="zh-TW" altLang="en-US" dirty="0">
              <a:latin typeface="Times New Roman" panose="02020603050405020304" pitchFamily="18" charset="0"/>
              <a:cs typeface="Times New Roman" panose="02020603050405020304" pitchFamily="18" charset="0"/>
            </a:endParaRPr>
          </a:p>
        </p:txBody>
      </p:sp>
      <p:sp>
        <p:nvSpPr>
          <p:cNvPr id="4" name="內容版面配置區 3"/>
          <p:cNvSpPr>
            <a:spLocks noGrp="1"/>
          </p:cNvSpPr>
          <p:nvPr>
            <p:ph idx="1"/>
          </p:nvPr>
        </p:nvSpPr>
        <p:spPr>
          <a:xfrm>
            <a:off x="495300" y="1196044"/>
            <a:ext cx="8915400" cy="1371600"/>
          </a:xfrm>
        </p:spPr>
        <p:txBody>
          <a:bodyPr>
            <a:normAutofit/>
          </a:bodyPr>
          <a:lstStyle/>
          <a:p>
            <a:pPr marL="0" indent="0" eaLnBrk="1" hangingPunct="1">
              <a:buNone/>
            </a:pPr>
            <a:r>
              <a:rPr lang="en-US" altLang="zh-TW" sz="1800" dirty="0">
                <a:solidFill>
                  <a:srgbClr val="000000"/>
                </a:solidFill>
                <a:latin typeface="Times New Roman" panose="02020603050405020304" pitchFamily="18" charset="0"/>
                <a:cs typeface="Times New Roman" panose="02020603050405020304" pitchFamily="18" charset="0"/>
              </a:rPr>
              <a:t>Please provide the following information regarding the principal investment plan</a:t>
            </a:r>
            <a:r>
              <a:rPr lang="zh-TW" altLang="en-US" sz="1800" dirty="0">
                <a:solidFill>
                  <a:srgbClr val="000000"/>
                </a:solidFill>
                <a:latin typeface="Times New Roman" panose="02020603050405020304" pitchFamily="18" charset="0"/>
                <a:cs typeface="Times New Roman" panose="02020603050405020304" pitchFamily="18" charset="0"/>
              </a:rPr>
              <a:t>：</a:t>
            </a:r>
            <a:endParaRPr lang="en-US" altLang="zh-TW" sz="1800" dirty="0">
              <a:solidFill>
                <a:srgbClr val="000000"/>
              </a:solidFill>
              <a:latin typeface="Times New Roman" panose="02020603050405020304" pitchFamily="18" charset="0"/>
              <a:cs typeface="Times New Roman" panose="02020603050405020304" pitchFamily="18" charset="0"/>
            </a:endParaRPr>
          </a:p>
          <a:p>
            <a:pPr marL="327025" indent="-327025" eaLnBrk="1" hangingPunct="1">
              <a:buFontTx/>
              <a:buAutoNum type="arabicPeriod"/>
            </a:pPr>
            <a:r>
              <a:rPr lang="en-US" altLang="zh-TW" sz="1800" dirty="0">
                <a:solidFill>
                  <a:srgbClr val="000000"/>
                </a:solidFill>
                <a:latin typeface="Times New Roman" panose="02020603050405020304" pitchFamily="18" charset="0"/>
                <a:cs typeface="Times New Roman" panose="02020603050405020304" pitchFamily="18" charset="0"/>
              </a:rPr>
              <a:t>Manufacturing investment plan in Taiwan and the schedule.</a:t>
            </a:r>
          </a:p>
          <a:p>
            <a:pPr marL="327025" indent="-327025" eaLnBrk="1" hangingPunct="1">
              <a:buFontTx/>
              <a:buAutoNum type="arabicPeriod"/>
            </a:pPr>
            <a:r>
              <a:rPr lang="en-US" altLang="zh-TW" sz="1800" dirty="0">
                <a:solidFill>
                  <a:srgbClr val="000000"/>
                </a:solidFill>
                <a:latin typeface="Times New Roman" panose="02020603050405020304" pitchFamily="18" charset="0"/>
                <a:cs typeface="Times New Roman" panose="02020603050405020304" pitchFamily="18" charset="0"/>
              </a:rPr>
              <a:t>Additional domestic manpower hiring plan in Taiwan and the schedule.</a:t>
            </a:r>
          </a:p>
          <a:p>
            <a:pPr marL="327025" indent="-327025" eaLnBrk="1" hangingPunct="1">
              <a:buFontTx/>
              <a:buAutoNum type="arabicPeriod"/>
            </a:pPr>
            <a:r>
              <a:rPr lang="en-US" altLang="zh-TW" sz="1800" dirty="0">
                <a:solidFill>
                  <a:srgbClr val="000000"/>
                </a:solidFill>
                <a:latin typeface="Times New Roman" panose="02020603050405020304" pitchFamily="18" charset="0"/>
                <a:cs typeface="Times New Roman" panose="02020603050405020304" pitchFamily="18" charset="0"/>
              </a:rPr>
              <a:t>Additional procurement plan in Taiwan and the schedule.</a:t>
            </a:r>
          </a:p>
        </p:txBody>
      </p:sp>
      <p:sp>
        <p:nvSpPr>
          <p:cNvPr id="2" name="投影片編號版面配置區 1"/>
          <p:cNvSpPr>
            <a:spLocks noGrp="1"/>
          </p:cNvSpPr>
          <p:nvPr>
            <p:ph type="sldNum" sz="quarter" idx="4"/>
          </p:nvPr>
        </p:nvSpPr>
        <p:spPr>
          <a:xfrm>
            <a:off x="7650537" y="6490821"/>
            <a:ext cx="2228850" cy="365125"/>
          </a:xfrm>
        </p:spPr>
        <p:txBody>
          <a:bodyPr/>
          <a:lstStyle/>
          <a:p>
            <a:fld id="{F3C309A5-DA45-4849-9D95-4803F6163780}" type="slidenum">
              <a:rPr lang="zh-TW" altLang="en-US" smtClean="0"/>
              <a:t>8</a:t>
            </a:fld>
            <a:endParaRPr lang="zh-TW" altLang="en-US"/>
          </a:p>
        </p:txBody>
      </p:sp>
      <p:graphicFrame>
        <p:nvGraphicFramePr>
          <p:cNvPr id="5" name="表格 4"/>
          <p:cNvGraphicFramePr>
            <a:graphicFrameLocks noGrp="1"/>
          </p:cNvGraphicFramePr>
          <p:nvPr>
            <p:extLst>
              <p:ext uri="{D42A27DB-BD31-4B8C-83A1-F6EECF244321}">
                <p14:modId xmlns:p14="http://schemas.microsoft.com/office/powerpoint/2010/main" val="2106682493"/>
              </p:ext>
            </p:extLst>
          </p:nvPr>
        </p:nvGraphicFramePr>
        <p:xfrm>
          <a:off x="197067" y="2600643"/>
          <a:ext cx="9511866" cy="3092819"/>
        </p:xfrm>
        <a:graphic>
          <a:graphicData uri="http://schemas.openxmlformats.org/drawingml/2006/table">
            <a:tbl>
              <a:tblPr firstRow="1" bandRow="1">
                <a:tableStyleId>{5C22544A-7EE6-4342-B048-85BDC9FD1C3A}</a:tableStyleId>
              </a:tblPr>
              <a:tblGrid>
                <a:gridCol w="1457722">
                  <a:extLst>
                    <a:ext uri="{9D8B030D-6E8A-4147-A177-3AD203B41FA5}">
                      <a16:colId xmlns:a16="http://schemas.microsoft.com/office/drawing/2014/main" xmlns="" val="3798712852"/>
                    </a:ext>
                  </a:extLst>
                </a:gridCol>
                <a:gridCol w="1150592">
                  <a:extLst>
                    <a:ext uri="{9D8B030D-6E8A-4147-A177-3AD203B41FA5}">
                      <a16:colId xmlns:a16="http://schemas.microsoft.com/office/drawing/2014/main" xmlns="" val="3110441572"/>
                    </a:ext>
                  </a:extLst>
                </a:gridCol>
                <a:gridCol w="1150592">
                  <a:extLst>
                    <a:ext uri="{9D8B030D-6E8A-4147-A177-3AD203B41FA5}">
                      <a16:colId xmlns:a16="http://schemas.microsoft.com/office/drawing/2014/main" xmlns="" val="3748633562"/>
                    </a:ext>
                  </a:extLst>
                </a:gridCol>
                <a:gridCol w="1150592">
                  <a:extLst>
                    <a:ext uri="{9D8B030D-6E8A-4147-A177-3AD203B41FA5}">
                      <a16:colId xmlns:a16="http://schemas.microsoft.com/office/drawing/2014/main" xmlns="" val="304114357"/>
                    </a:ext>
                  </a:extLst>
                </a:gridCol>
                <a:gridCol w="1150592">
                  <a:extLst>
                    <a:ext uri="{9D8B030D-6E8A-4147-A177-3AD203B41FA5}">
                      <a16:colId xmlns:a16="http://schemas.microsoft.com/office/drawing/2014/main" xmlns="" val="4211815104"/>
                    </a:ext>
                  </a:extLst>
                </a:gridCol>
                <a:gridCol w="1150592">
                  <a:extLst>
                    <a:ext uri="{9D8B030D-6E8A-4147-A177-3AD203B41FA5}">
                      <a16:colId xmlns:a16="http://schemas.microsoft.com/office/drawing/2014/main" xmlns="" val="3431699113"/>
                    </a:ext>
                  </a:extLst>
                </a:gridCol>
                <a:gridCol w="1150592">
                  <a:extLst>
                    <a:ext uri="{9D8B030D-6E8A-4147-A177-3AD203B41FA5}">
                      <a16:colId xmlns:a16="http://schemas.microsoft.com/office/drawing/2014/main" xmlns="" val="1695956121"/>
                    </a:ext>
                  </a:extLst>
                </a:gridCol>
                <a:gridCol w="1150592">
                  <a:extLst>
                    <a:ext uri="{9D8B030D-6E8A-4147-A177-3AD203B41FA5}">
                      <a16:colId xmlns:a16="http://schemas.microsoft.com/office/drawing/2014/main" xmlns="" val="1797319440"/>
                    </a:ext>
                  </a:extLst>
                </a:gridCol>
              </a:tblGrid>
              <a:tr h="409045">
                <a:tc>
                  <a:txBody>
                    <a:bodyPr/>
                    <a:lstStyle/>
                    <a:p>
                      <a:pPr algn="ctr"/>
                      <a:r>
                        <a:rPr lang="en-US" altLang="zh-TW" sz="1200" dirty="0" smtClean="0">
                          <a:latin typeface="Times New Roman" panose="02020603050405020304" pitchFamily="18" charset="0"/>
                          <a:ea typeface="微軟正黑體" panose="020B0604030504040204" pitchFamily="34" charset="-120"/>
                          <a:cs typeface="Times New Roman" panose="02020603050405020304" pitchFamily="18" charset="0"/>
                        </a:rPr>
                        <a:t>Year</a:t>
                      </a:r>
                      <a:endParaRPr lang="zh-TW" altLang="en-US" sz="1200" dirty="0">
                        <a:latin typeface="Times New Roman" panose="02020603050405020304" pitchFamily="18" charset="0"/>
                        <a:ea typeface="微軟正黑體" panose="020B0604030504040204" pitchFamily="34" charset="-120"/>
                        <a:cs typeface="Times New Roman" panose="02020603050405020304" pitchFamily="18" charset="0"/>
                      </a:endParaRPr>
                    </a:p>
                  </a:txBody>
                  <a:tcPr>
                    <a:solidFill>
                      <a:schemeClr val="bg2"/>
                    </a:solidFill>
                  </a:tcPr>
                </a:tc>
                <a:tc>
                  <a:txBody>
                    <a:bodyPr/>
                    <a:lstStyle/>
                    <a:p>
                      <a:pPr algn="ctr"/>
                      <a:r>
                        <a:rPr lang="en-US" altLang="zh-TW" sz="1200" dirty="0" smtClean="0">
                          <a:latin typeface="Times New Roman" panose="02020603050405020304" pitchFamily="18" charset="0"/>
                          <a:ea typeface="微軟正黑體" panose="020B0604030504040204" pitchFamily="34" charset="-120"/>
                          <a:cs typeface="Times New Roman" panose="02020603050405020304" pitchFamily="18" charset="0"/>
                        </a:rPr>
                        <a:t>Item</a:t>
                      </a:r>
                      <a:endParaRPr lang="zh-TW" altLang="en-US" sz="1200" dirty="0">
                        <a:latin typeface="Times New Roman" panose="02020603050405020304" pitchFamily="18" charset="0"/>
                        <a:ea typeface="微軟正黑體" panose="020B0604030504040204" pitchFamily="34" charset="-120"/>
                        <a:cs typeface="Times New Roman" panose="02020603050405020304" pitchFamily="18" charset="0"/>
                      </a:endParaRPr>
                    </a:p>
                  </a:txBody>
                  <a:tcPr>
                    <a:solidFill>
                      <a:schemeClr val="bg2"/>
                    </a:solidFill>
                  </a:tcPr>
                </a:tc>
                <a:tc>
                  <a:txBody>
                    <a:bodyPr/>
                    <a:lstStyle/>
                    <a:p>
                      <a:pPr algn="ctr"/>
                      <a:r>
                        <a:rPr lang="en-US" altLang="zh-TW" sz="1200" dirty="0" smtClean="0">
                          <a:latin typeface="Times New Roman" panose="02020603050405020304" pitchFamily="18" charset="0"/>
                          <a:ea typeface="微軟正黑體" panose="020B0604030504040204" pitchFamily="34" charset="-120"/>
                          <a:cs typeface="Times New Roman" panose="02020603050405020304" pitchFamily="18" charset="0"/>
                        </a:rPr>
                        <a:t>Year</a:t>
                      </a:r>
                    </a:p>
                    <a:p>
                      <a:pPr algn="ctr"/>
                      <a:r>
                        <a:rPr lang="en-US" altLang="zh-TW" sz="1200" dirty="0" smtClean="0">
                          <a:latin typeface="Times New Roman" panose="02020603050405020304" pitchFamily="18" charset="0"/>
                          <a:ea typeface="微軟正黑體" panose="020B0604030504040204" pitchFamily="34" charset="-120"/>
                          <a:cs typeface="Times New Roman" panose="02020603050405020304" pitchFamily="18" charset="0"/>
                        </a:rPr>
                        <a:t>1</a:t>
                      </a:r>
                      <a:r>
                        <a:rPr lang="en-US" altLang="zh-TW" sz="1200" baseline="30000" dirty="0" smtClean="0">
                          <a:latin typeface="Times New Roman" panose="02020603050405020304" pitchFamily="18" charset="0"/>
                          <a:ea typeface="微軟正黑體" panose="020B0604030504040204" pitchFamily="34" charset="-120"/>
                          <a:cs typeface="Times New Roman" panose="02020603050405020304" pitchFamily="18" charset="0"/>
                        </a:rPr>
                        <a:t>st </a:t>
                      </a:r>
                      <a:r>
                        <a:rPr lang="en-US" altLang="zh-TW" sz="1200" dirty="0" smtClean="0">
                          <a:latin typeface="Times New Roman" panose="02020603050405020304" pitchFamily="18" charset="0"/>
                          <a:ea typeface="微軟正黑體" panose="020B0604030504040204" pitchFamily="34" charset="-120"/>
                          <a:cs typeface="Times New Roman" panose="02020603050405020304" pitchFamily="18" charset="0"/>
                        </a:rPr>
                        <a:t> Year(*)</a:t>
                      </a:r>
                      <a:endParaRPr lang="zh-TW" altLang="en-US" sz="1200" dirty="0">
                        <a:latin typeface="Times New Roman" panose="02020603050405020304" pitchFamily="18" charset="0"/>
                        <a:ea typeface="微軟正黑體" panose="020B0604030504040204" pitchFamily="34" charset="-120"/>
                        <a:cs typeface="Times New Roman" panose="02020603050405020304" pitchFamily="18" charset="0"/>
                      </a:endParaRPr>
                    </a:p>
                  </a:txBody>
                  <a:tcPr>
                    <a:solidFill>
                      <a:schemeClr val="bg2"/>
                    </a:solidFill>
                  </a:tcPr>
                </a:tc>
                <a:tc>
                  <a:txBody>
                    <a:bodyPr/>
                    <a:lstStyle/>
                    <a:p>
                      <a:pPr algn="ctr"/>
                      <a:r>
                        <a:rPr lang="en-US" altLang="zh-TW" sz="1200" dirty="0" smtClean="0">
                          <a:latin typeface="Times New Roman" panose="02020603050405020304" pitchFamily="18" charset="0"/>
                          <a:ea typeface="微軟正黑體" panose="020B0604030504040204" pitchFamily="34" charset="-120"/>
                          <a:cs typeface="Times New Roman" panose="02020603050405020304" pitchFamily="18" charset="0"/>
                        </a:rPr>
                        <a:t>Year</a:t>
                      </a:r>
                    </a:p>
                    <a:p>
                      <a:pPr algn="ctr"/>
                      <a:r>
                        <a:rPr lang="en-US" altLang="zh-TW" sz="1200" dirty="0" smtClean="0">
                          <a:latin typeface="Times New Roman" panose="02020603050405020304" pitchFamily="18" charset="0"/>
                          <a:ea typeface="微軟正黑體" panose="020B0604030504040204" pitchFamily="34" charset="-120"/>
                          <a:cs typeface="Times New Roman" panose="02020603050405020304" pitchFamily="18" charset="0"/>
                        </a:rPr>
                        <a:t>2</a:t>
                      </a:r>
                      <a:r>
                        <a:rPr lang="en-US" altLang="zh-TW" sz="1200" baseline="30000" dirty="0" smtClean="0">
                          <a:latin typeface="Times New Roman" panose="02020603050405020304" pitchFamily="18" charset="0"/>
                          <a:ea typeface="微軟正黑體" panose="020B0604030504040204" pitchFamily="34" charset="-120"/>
                          <a:cs typeface="Times New Roman" panose="02020603050405020304" pitchFamily="18" charset="0"/>
                        </a:rPr>
                        <a:t>nd</a:t>
                      </a:r>
                      <a:r>
                        <a:rPr lang="en-US" altLang="zh-TW" sz="1200" dirty="0" smtClean="0">
                          <a:latin typeface="Times New Roman" panose="02020603050405020304" pitchFamily="18" charset="0"/>
                          <a:ea typeface="微軟正黑體" panose="020B0604030504040204" pitchFamily="34" charset="-120"/>
                          <a:cs typeface="Times New Roman" panose="02020603050405020304" pitchFamily="18" charset="0"/>
                        </a:rPr>
                        <a:t> Year</a:t>
                      </a:r>
                      <a:endParaRPr lang="zh-TW" altLang="en-US" sz="1200" dirty="0">
                        <a:latin typeface="Times New Roman" panose="02020603050405020304" pitchFamily="18" charset="0"/>
                        <a:ea typeface="微軟正黑體" panose="020B0604030504040204" pitchFamily="34" charset="-120"/>
                        <a:cs typeface="Times New Roman" panose="02020603050405020304" pitchFamily="18" charset="0"/>
                      </a:endParaRPr>
                    </a:p>
                  </a:txBody>
                  <a:tcPr>
                    <a:solidFill>
                      <a:schemeClr val="bg2"/>
                    </a:solidFill>
                  </a:tcPr>
                </a:tc>
                <a:tc>
                  <a:txBody>
                    <a:bodyPr/>
                    <a:lstStyle/>
                    <a:p>
                      <a:pPr algn="ctr"/>
                      <a:r>
                        <a:rPr lang="en-US" altLang="zh-TW" sz="1200" dirty="0" smtClean="0">
                          <a:latin typeface="Times New Roman" panose="02020603050405020304" pitchFamily="18" charset="0"/>
                          <a:ea typeface="微軟正黑體" panose="020B0604030504040204" pitchFamily="34" charset="-120"/>
                          <a:cs typeface="Times New Roman" panose="02020603050405020304" pitchFamily="18" charset="0"/>
                        </a:rPr>
                        <a:t>Year</a:t>
                      </a:r>
                    </a:p>
                    <a:p>
                      <a:pPr algn="ctr"/>
                      <a:r>
                        <a:rPr lang="en-US" altLang="zh-TW" sz="1200" dirty="0" smtClean="0">
                          <a:latin typeface="Times New Roman" panose="02020603050405020304" pitchFamily="18" charset="0"/>
                          <a:ea typeface="微軟正黑體" panose="020B0604030504040204" pitchFamily="34" charset="-120"/>
                          <a:cs typeface="Times New Roman" panose="02020603050405020304" pitchFamily="18" charset="0"/>
                        </a:rPr>
                        <a:t>3</a:t>
                      </a:r>
                      <a:r>
                        <a:rPr lang="en-US" altLang="zh-TW" sz="1200" baseline="30000" dirty="0" smtClean="0">
                          <a:latin typeface="Times New Roman" panose="02020603050405020304" pitchFamily="18" charset="0"/>
                          <a:ea typeface="微軟正黑體" panose="020B0604030504040204" pitchFamily="34" charset="-120"/>
                          <a:cs typeface="Times New Roman" panose="02020603050405020304" pitchFamily="18" charset="0"/>
                        </a:rPr>
                        <a:t>rd</a:t>
                      </a:r>
                      <a:r>
                        <a:rPr lang="en-US" altLang="zh-TW" sz="1200" dirty="0" smtClean="0">
                          <a:latin typeface="Times New Roman" panose="02020603050405020304" pitchFamily="18" charset="0"/>
                          <a:ea typeface="微軟正黑體" panose="020B0604030504040204" pitchFamily="34" charset="-120"/>
                          <a:cs typeface="Times New Roman" panose="02020603050405020304" pitchFamily="18" charset="0"/>
                        </a:rPr>
                        <a:t> Year</a:t>
                      </a:r>
                      <a:endParaRPr lang="zh-TW" altLang="en-US" sz="1200" dirty="0">
                        <a:latin typeface="Times New Roman" panose="02020603050405020304" pitchFamily="18" charset="0"/>
                        <a:ea typeface="微軟正黑體" panose="020B0604030504040204" pitchFamily="34" charset="-120"/>
                        <a:cs typeface="Times New Roman" panose="02020603050405020304" pitchFamily="18" charset="0"/>
                      </a:endParaRPr>
                    </a:p>
                  </a:txBody>
                  <a:tcPr>
                    <a:solidFill>
                      <a:schemeClr val="bg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TW" sz="1200" b="1" i="0" u="none" strike="noStrike" kern="1200" cap="none" spc="0" normalizeH="0" baseline="0" noProof="0" dirty="0" smtClean="0">
                          <a:ln>
                            <a:noFill/>
                          </a:ln>
                          <a:solidFill>
                            <a:srgbClr val="FFFFFF"/>
                          </a:solidFill>
                          <a:effectLst/>
                          <a:uLnTx/>
                          <a:uFillTx/>
                          <a:latin typeface="Times New Roman" panose="02020603050405020304" pitchFamily="18" charset="0"/>
                          <a:ea typeface="微軟正黑體" panose="020B0604030504040204" pitchFamily="34" charset="-120"/>
                          <a:cs typeface="Times New Roman" panose="02020603050405020304" pitchFamily="18" charset="0"/>
                        </a:rPr>
                        <a:t>Year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TW" sz="1200" b="1" i="0" u="none" strike="noStrike" kern="1200" cap="none" spc="0" normalizeH="0" baseline="0" noProof="0" dirty="0" smtClean="0">
                          <a:ln>
                            <a:noFill/>
                          </a:ln>
                          <a:solidFill>
                            <a:srgbClr val="FFFFFF"/>
                          </a:solidFill>
                          <a:effectLst/>
                          <a:uLnTx/>
                          <a:uFillTx/>
                          <a:latin typeface="Times New Roman" panose="02020603050405020304" pitchFamily="18" charset="0"/>
                          <a:ea typeface="微軟正黑體" panose="020B0604030504040204" pitchFamily="34" charset="-120"/>
                          <a:cs typeface="Times New Roman" panose="02020603050405020304" pitchFamily="18" charset="0"/>
                        </a:rPr>
                        <a:t>4</a:t>
                      </a:r>
                      <a:r>
                        <a:rPr kumimoji="0" lang="en-US" altLang="zh-TW" sz="1200" b="1" i="0" u="none" strike="noStrike" kern="1200" cap="none" spc="0" normalizeH="0" baseline="30000" noProof="0" dirty="0" smtClean="0">
                          <a:ln>
                            <a:noFill/>
                          </a:ln>
                          <a:solidFill>
                            <a:srgbClr val="FFFFFF"/>
                          </a:solidFill>
                          <a:effectLst/>
                          <a:uLnTx/>
                          <a:uFillTx/>
                          <a:latin typeface="Times New Roman" panose="02020603050405020304" pitchFamily="18" charset="0"/>
                          <a:ea typeface="微軟正黑體" panose="020B0604030504040204" pitchFamily="34" charset="-120"/>
                          <a:cs typeface="Times New Roman" panose="02020603050405020304" pitchFamily="18" charset="0"/>
                        </a:rPr>
                        <a:t>th</a:t>
                      </a:r>
                      <a:r>
                        <a:rPr kumimoji="0" lang="en-US" altLang="zh-TW" sz="1200" b="1" i="0" u="none" strike="noStrike" kern="1200" cap="none" spc="0" normalizeH="0" baseline="0" noProof="0" dirty="0" smtClean="0">
                          <a:ln>
                            <a:noFill/>
                          </a:ln>
                          <a:solidFill>
                            <a:srgbClr val="FFFFFF"/>
                          </a:solidFill>
                          <a:effectLst/>
                          <a:uLnTx/>
                          <a:uFillTx/>
                          <a:latin typeface="Times New Roman" panose="02020603050405020304" pitchFamily="18" charset="0"/>
                          <a:ea typeface="微軟正黑體" panose="020B0604030504040204" pitchFamily="34" charset="-120"/>
                          <a:cs typeface="Times New Roman" panose="02020603050405020304" pitchFamily="18" charset="0"/>
                        </a:rPr>
                        <a:t> Year</a:t>
                      </a:r>
                      <a:endParaRPr kumimoji="0" lang="zh-TW" altLang="en-US" sz="1200" b="1" i="0" u="none" strike="noStrike" kern="1200" cap="none" spc="0" normalizeH="0" baseline="0" noProof="0" dirty="0">
                        <a:ln>
                          <a:noFill/>
                        </a:ln>
                        <a:solidFill>
                          <a:srgbClr val="FFFFFF"/>
                        </a:solidFill>
                        <a:effectLst/>
                        <a:uLnTx/>
                        <a:uFillTx/>
                        <a:latin typeface="Times New Roman" panose="02020603050405020304" pitchFamily="18" charset="0"/>
                        <a:ea typeface="微軟正黑體" panose="020B0604030504040204" pitchFamily="34" charset="-120"/>
                        <a:cs typeface="Times New Roman" panose="02020603050405020304" pitchFamily="18" charset="0"/>
                      </a:endParaRPr>
                    </a:p>
                  </a:txBody>
                  <a:tcPr>
                    <a:solidFill>
                      <a:schemeClr val="bg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TW" sz="1200" b="1" i="0" u="none" strike="noStrike" kern="1200" cap="none" spc="0" normalizeH="0" baseline="0" noProof="0" dirty="0" smtClean="0">
                          <a:ln>
                            <a:noFill/>
                          </a:ln>
                          <a:solidFill>
                            <a:srgbClr val="FFFFFF"/>
                          </a:solidFill>
                          <a:effectLst/>
                          <a:uLnTx/>
                          <a:uFillTx/>
                          <a:latin typeface="Times New Roman" panose="02020603050405020304" pitchFamily="18" charset="0"/>
                          <a:ea typeface="微軟正黑體" panose="020B0604030504040204" pitchFamily="34" charset="-120"/>
                          <a:cs typeface="Times New Roman" panose="02020603050405020304" pitchFamily="18" charset="0"/>
                        </a:rPr>
                        <a:t>Year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TW" sz="1200" b="1" i="0" u="none" strike="noStrike" kern="1200" cap="none" spc="0" normalizeH="0" baseline="0" noProof="0" dirty="0" smtClean="0">
                          <a:ln>
                            <a:noFill/>
                          </a:ln>
                          <a:solidFill>
                            <a:srgbClr val="FFFFFF"/>
                          </a:solidFill>
                          <a:effectLst/>
                          <a:uLnTx/>
                          <a:uFillTx/>
                          <a:latin typeface="Times New Roman" panose="02020603050405020304" pitchFamily="18" charset="0"/>
                          <a:ea typeface="微軟正黑體" panose="020B0604030504040204" pitchFamily="34" charset="-120"/>
                          <a:cs typeface="Times New Roman" panose="02020603050405020304" pitchFamily="18" charset="0"/>
                        </a:rPr>
                        <a:t>5</a:t>
                      </a:r>
                      <a:r>
                        <a:rPr kumimoji="0" lang="en-US" altLang="zh-TW" sz="1200" b="1" i="0" u="none" strike="noStrike" kern="1200" cap="none" spc="0" normalizeH="0" baseline="30000" noProof="0" dirty="0" smtClean="0">
                          <a:ln>
                            <a:noFill/>
                          </a:ln>
                          <a:solidFill>
                            <a:srgbClr val="FFFFFF"/>
                          </a:solidFill>
                          <a:effectLst/>
                          <a:uLnTx/>
                          <a:uFillTx/>
                          <a:latin typeface="Times New Roman" panose="02020603050405020304" pitchFamily="18" charset="0"/>
                          <a:ea typeface="微軟正黑體" panose="020B0604030504040204" pitchFamily="34" charset="-120"/>
                          <a:cs typeface="Times New Roman" panose="02020603050405020304" pitchFamily="18" charset="0"/>
                        </a:rPr>
                        <a:t>th</a:t>
                      </a:r>
                      <a:r>
                        <a:rPr kumimoji="0" lang="en-US" altLang="zh-TW" sz="1200" b="1" i="0" u="none" strike="noStrike" kern="1200" cap="none" spc="0" normalizeH="0" baseline="0" noProof="0" dirty="0" smtClean="0">
                          <a:ln>
                            <a:noFill/>
                          </a:ln>
                          <a:solidFill>
                            <a:srgbClr val="FFFFFF"/>
                          </a:solidFill>
                          <a:effectLst/>
                          <a:uLnTx/>
                          <a:uFillTx/>
                          <a:latin typeface="Times New Roman" panose="02020603050405020304" pitchFamily="18" charset="0"/>
                          <a:ea typeface="微軟正黑體" panose="020B0604030504040204" pitchFamily="34" charset="-120"/>
                          <a:cs typeface="Times New Roman" panose="02020603050405020304" pitchFamily="18" charset="0"/>
                        </a:rPr>
                        <a:t> Year</a:t>
                      </a:r>
                      <a:endParaRPr kumimoji="0" lang="zh-TW" altLang="en-US" sz="1200" b="1" i="0" u="none" strike="noStrike" kern="1200" cap="none" spc="0" normalizeH="0" baseline="0" noProof="0" dirty="0">
                        <a:ln>
                          <a:noFill/>
                        </a:ln>
                        <a:solidFill>
                          <a:srgbClr val="FFFFFF"/>
                        </a:solidFill>
                        <a:effectLst/>
                        <a:uLnTx/>
                        <a:uFillTx/>
                        <a:latin typeface="Times New Roman" panose="02020603050405020304" pitchFamily="18" charset="0"/>
                        <a:ea typeface="微軟正黑體" panose="020B0604030504040204" pitchFamily="34" charset="-120"/>
                        <a:cs typeface="Times New Roman" panose="02020603050405020304" pitchFamily="18" charset="0"/>
                      </a:endParaRPr>
                    </a:p>
                  </a:txBody>
                  <a:tcPr>
                    <a:solidFill>
                      <a:schemeClr val="bg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TW" sz="1200" b="1" i="0" u="none" strike="noStrike" kern="1200" cap="none" spc="0" normalizeH="0" baseline="0" noProof="0" dirty="0" smtClean="0">
                          <a:ln>
                            <a:noFill/>
                          </a:ln>
                          <a:solidFill>
                            <a:srgbClr val="FFFFFF"/>
                          </a:solidFill>
                          <a:effectLst/>
                          <a:uLnTx/>
                          <a:uFillTx/>
                          <a:latin typeface="Times New Roman" panose="02020603050405020304" pitchFamily="18" charset="0"/>
                          <a:ea typeface="微軟正黑體" panose="020B0604030504040204" pitchFamily="34" charset="-120"/>
                          <a:cs typeface="Times New Roman" panose="02020603050405020304" pitchFamily="18" charset="0"/>
                        </a:rPr>
                        <a:t>Total</a:t>
                      </a:r>
                      <a:endParaRPr kumimoji="0" lang="zh-TW" altLang="en-US" sz="1200" b="1" i="0" u="none" strike="noStrike" kern="1200" cap="none" spc="0" normalizeH="0" baseline="0" noProof="0" dirty="0">
                        <a:ln>
                          <a:noFill/>
                        </a:ln>
                        <a:solidFill>
                          <a:srgbClr val="FFFFFF"/>
                        </a:solidFill>
                        <a:effectLst/>
                        <a:uLnTx/>
                        <a:uFillTx/>
                        <a:latin typeface="Times New Roman" panose="02020603050405020304" pitchFamily="18" charset="0"/>
                        <a:ea typeface="微軟正黑體" panose="020B0604030504040204" pitchFamily="34" charset="-120"/>
                        <a:cs typeface="Times New Roman" panose="02020603050405020304" pitchFamily="18" charset="0"/>
                      </a:endParaRPr>
                    </a:p>
                  </a:txBody>
                  <a:tcPr>
                    <a:solidFill>
                      <a:schemeClr val="bg2"/>
                    </a:solidFill>
                  </a:tcPr>
                </a:tc>
                <a:extLst>
                  <a:ext uri="{0D108BD9-81ED-4DB2-BD59-A6C34878D82A}">
                    <a16:rowId xmlns:a16="http://schemas.microsoft.com/office/drawing/2014/main" xmlns="" val="1339595780"/>
                  </a:ext>
                </a:extLst>
              </a:tr>
              <a:tr h="409045">
                <a:tc rowSpan="2">
                  <a:txBody>
                    <a:bodyPr/>
                    <a:lstStyle/>
                    <a:p>
                      <a:r>
                        <a:rPr lang="en-US" altLang="zh-TW" sz="1200" dirty="0" smtClean="0">
                          <a:latin typeface="Times New Roman" panose="02020603050405020304" pitchFamily="18" charset="0"/>
                          <a:ea typeface="微軟正黑體" panose="020B0604030504040204" pitchFamily="34" charset="-120"/>
                          <a:cs typeface="Times New Roman" panose="02020603050405020304" pitchFamily="18" charset="0"/>
                        </a:rPr>
                        <a:t>Manufacturing Investment</a:t>
                      </a:r>
                    </a:p>
                    <a:p>
                      <a:r>
                        <a:rPr lang="en-US" altLang="zh-TW" sz="1200" dirty="0" smtClean="0">
                          <a:latin typeface="Times New Roman" panose="02020603050405020304" pitchFamily="18" charset="0"/>
                          <a:ea typeface="微軟正黑體" panose="020B0604030504040204" pitchFamily="34" charset="-120"/>
                          <a:cs typeface="Times New Roman" panose="02020603050405020304" pitchFamily="18" charset="0"/>
                        </a:rPr>
                        <a:t>(Unit: NT$100 million)</a:t>
                      </a:r>
                      <a:endParaRPr lang="zh-TW" altLang="en-US" sz="1200" dirty="0">
                        <a:latin typeface="Times New Roman" panose="02020603050405020304" pitchFamily="18" charset="0"/>
                        <a:ea typeface="微軟正黑體" panose="020B0604030504040204" pitchFamily="34" charset="-120"/>
                        <a:cs typeface="Times New Roman" panose="02020603050405020304" pitchFamily="18" charset="0"/>
                      </a:endParaRPr>
                    </a:p>
                  </a:txBody>
                  <a:tcPr>
                    <a:solidFill>
                      <a:schemeClr val="bg1">
                        <a:lumMod val="85000"/>
                      </a:schemeClr>
                    </a:solidFill>
                  </a:tcPr>
                </a:tc>
                <a:tc>
                  <a:txBody>
                    <a:bodyPr/>
                    <a:lstStyle/>
                    <a:p>
                      <a:r>
                        <a:rPr lang="en-US" altLang="zh-TW" sz="1200" dirty="0" smtClean="0">
                          <a:latin typeface="Times New Roman" panose="02020603050405020304" pitchFamily="18" charset="0"/>
                          <a:ea typeface="微軟正黑體" panose="020B0604030504040204" pitchFamily="34" charset="-120"/>
                          <a:cs typeface="Times New Roman" panose="02020603050405020304" pitchFamily="18" charset="0"/>
                        </a:rPr>
                        <a:t>Item OO</a:t>
                      </a:r>
                      <a:endParaRPr lang="zh-TW" altLang="en-US" sz="1200" dirty="0">
                        <a:latin typeface="Times New Roman" panose="02020603050405020304" pitchFamily="18" charset="0"/>
                        <a:ea typeface="微軟正黑體" panose="020B0604030504040204" pitchFamily="34" charset="-120"/>
                        <a:cs typeface="Times New Roman" panose="02020603050405020304" pitchFamily="18" charset="0"/>
                      </a:endParaRPr>
                    </a:p>
                  </a:txBody>
                  <a:tcPr>
                    <a:solidFill>
                      <a:schemeClr val="bg1">
                        <a:lumMod val="85000"/>
                      </a:schemeClr>
                    </a:solidFill>
                  </a:tcPr>
                </a:tc>
                <a:tc>
                  <a:txBody>
                    <a:bodyPr/>
                    <a:lstStyle/>
                    <a:p>
                      <a:endParaRPr lang="zh-TW" altLang="en-US" sz="1200" dirty="0">
                        <a:latin typeface="Times New Roman" panose="02020603050405020304" pitchFamily="18" charset="0"/>
                        <a:ea typeface="微軟正黑體" panose="020B0604030504040204" pitchFamily="34" charset="-120"/>
                        <a:cs typeface="Times New Roman" panose="02020603050405020304" pitchFamily="18" charset="0"/>
                      </a:endParaRPr>
                    </a:p>
                  </a:txBody>
                  <a:tcPr>
                    <a:solidFill>
                      <a:schemeClr val="bg1">
                        <a:lumMod val="85000"/>
                      </a:schemeClr>
                    </a:solidFill>
                  </a:tcPr>
                </a:tc>
                <a:tc>
                  <a:txBody>
                    <a:bodyPr/>
                    <a:lstStyle/>
                    <a:p>
                      <a:endParaRPr lang="zh-TW" altLang="en-US" sz="1200" dirty="0">
                        <a:latin typeface="Times New Roman" panose="02020603050405020304" pitchFamily="18" charset="0"/>
                        <a:ea typeface="微軟正黑體" panose="020B0604030504040204" pitchFamily="34" charset="-120"/>
                        <a:cs typeface="Times New Roman" panose="02020603050405020304" pitchFamily="18" charset="0"/>
                      </a:endParaRPr>
                    </a:p>
                  </a:txBody>
                  <a:tcPr>
                    <a:solidFill>
                      <a:schemeClr val="bg1">
                        <a:lumMod val="85000"/>
                      </a:schemeClr>
                    </a:solidFill>
                  </a:tcPr>
                </a:tc>
                <a:tc>
                  <a:txBody>
                    <a:bodyPr/>
                    <a:lstStyle/>
                    <a:p>
                      <a:endParaRPr lang="zh-TW" altLang="en-US" sz="1200" dirty="0">
                        <a:latin typeface="Times New Roman" panose="02020603050405020304" pitchFamily="18" charset="0"/>
                        <a:ea typeface="微軟正黑體" panose="020B0604030504040204" pitchFamily="34" charset="-120"/>
                        <a:cs typeface="Times New Roman" panose="02020603050405020304" pitchFamily="18" charset="0"/>
                      </a:endParaRPr>
                    </a:p>
                  </a:txBody>
                  <a:tcPr>
                    <a:solidFill>
                      <a:schemeClr val="bg1">
                        <a:lumMod val="85000"/>
                      </a:schemeClr>
                    </a:solidFill>
                  </a:tcPr>
                </a:tc>
                <a:tc>
                  <a:txBody>
                    <a:bodyPr/>
                    <a:lstStyle/>
                    <a:p>
                      <a:endParaRPr lang="zh-TW" altLang="en-US" sz="1200" dirty="0">
                        <a:latin typeface="Times New Roman" panose="02020603050405020304" pitchFamily="18" charset="0"/>
                        <a:ea typeface="微軟正黑體" panose="020B0604030504040204" pitchFamily="34" charset="-120"/>
                        <a:cs typeface="Times New Roman" panose="02020603050405020304" pitchFamily="18" charset="0"/>
                      </a:endParaRPr>
                    </a:p>
                  </a:txBody>
                  <a:tcPr>
                    <a:solidFill>
                      <a:schemeClr val="bg1">
                        <a:lumMod val="85000"/>
                      </a:schemeClr>
                    </a:solidFill>
                  </a:tcPr>
                </a:tc>
                <a:tc>
                  <a:txBody>
                    <a:bodyPr/>
                    <a:lstStyle/>
                    <a:p>
                      <a:endParaRPr lang="zh-TW" altLang="en-US" sz="1200" dirty="0">
                        <a:latin typeface="Times New Roman" panose="02020603050405020304" pitchFamily="18" charset="0"/>
                        <a:ea typeface="微軟正黑體" panose="020B0604030504040204" pitchFamily="34" charset="-120"/>
                        <a:cs typeface="Times New Roman" panose="02020603050405020304" pitchFamily="18" charset="0"/>
                      </a:endParaRPr>
                    </a:p>
                  </a:txBody>
                  <a:tcPr>
                    <a:solidFill>
                      <a:schemeClr val="bg1">
                        <a:lumMod val="85000"/>
                      </a:schemeClr>
                    </a:solidFill>
                  </a:tcPr>
                </a:tc>
                <a:tc>
                  <a:txBody>
                    <a:bodyPr/>
                    <a:lstStyle/>
                    <a:p>
                      <a:endParaRPr lang="zh-TW" altLang="en-US" sz="1200" dirty="0">
                        <a:latin typeface="Times New Roman" panose="02020603050405020304" pitchFamily="18" charset="0"/>
                        <a:ea typeface="微軟正黑體" panose="020B0604030504040204" pitchFamily="34" charset="-120"/>
                        <a:cs typeface="Times New Roman" panose="02020603050405020304" pitchFamily="18" charset="0"/>
                      </a:endParaRPr>
                    </a:p>
                  </a:txBody>
                  <a:tcPr>
                    <a:solidFill>
                      <a:schemeClr val="bg1">
                        <a:lumMod val="85000"/>
                      </a:schemeClr>
                    </a:solidFill>
                  </a:tcPr>
                </a:tc>
                <a:extLst>
                  <a:ext uri="{0D108BD9-81ED-4DB2-BD59-A6C34878D82A}">
                    <a16:rowId xmlns:a16="http://schemas.microsoft.com/office/drawing/2014/main" xmlns="" val="3428813503"/>
                  </a:ext>
                </a:extLst>
              </a:tr>
              <a:tr h="498698">
                <a:tc vMerge="1">
                  <a:txBody>
                    <a:bodyPr/>
                    <a:lstStyle/>
                    <a:p>
                      <a:endParaRPr lang="zh-TW" altLang="en-US" sz="1600" dirty="0">
                        <a:latin typeface="微軟正黑體" panose="020B0604030504040204" pitchFamily="34" charset="-120"/>
                        <a:ea typeface="微軟正黑體" panose="020B0604030504040204" pitchFamily="34" charset="-12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smtClean="0">
                          <a:ln>
                            <a:noFill/>
                          </a:ln>
                          <a:solidFill>
                            <a:srgbClr val="000000"/>
                          </a:solidFill>
                          <a:effectLst/>
                          <a:uLnTx/>
                          <a:uFillTx/>
                          <a:latin typeface="Times New Roman" panose="02020603050405020304" pitchFamily="18" charset="0"/>
                          <a:ea typeface="微軟正黑體" panose="020B0604030504040204" pitchFamily="34" charset="-120"/>
                          <a:cs typeface="Times New Roman" panose="02020603050405020304" pitchFamily="18" charset="0"/>
                        </a:rPr>
                        <a:t>…</a:t>
                      </a:r>
                      <a:endParaRPr kumimoji="0" lang="zh-TW"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微軟正黑體" panose="020B0604030504040204" pitchFamily="34" charset="-120"/>
                        <a:cs typeface="Times New Roman" panose="02020603050405020304" pitchFamily="18" charset="0"/>
                      </a:endParaRPr>
                    </a:p>
                  </a:txBody>
                  <a:tcPr>
                    <a:solidFill>
                      <a:schemeClr val="bg1">
                        <a:lumMod val="85000"/>
                      </a:schemeClr>
                    </a:solidFill>
                  </a:tcPr>
                </a:tc>
                <a:tc>
                  <a:txBody>
                    <a:bodyPr/>
                    <a:lstStyle/>
                    <a:p>
                      <a:endParaRPr lang="zh-TW" altLang="en-US" sz="1200" dirty="0">
                        <a:latin typeface="Times New Roman" panose="02020603050405020304" pitchFamily="18" charset="0"/>
                        <a:ea typeface="微軟正黑體" panose="020B0604030504040204" pitchFamily="34" charset="-120"/>
                        <a:cs typeface="Times New Roman" panose="02020603050405020304" pitchFamily="18" charset="0"/>
                      </a:endParaRPr>
                    </a:p>
                  </a:txBody>
                  <a:tcPr>
                    <a:solidFill>
                      <a:schemeClr val="bg1">
                        <a:lumMod val="85000"/>
                      </a:schemeClr>
                    </a:solidFill>
                  </a:tcPr>
                </a:tc>
                <a:tc>
                  <a:txBody>
                    <a:bodyPr/>
                    <a:lstStyle/>
                    <a:p>
                      <a:endParaRPr lang="zh-TW" altLang="en-US" sz="1200" dirty="0">
                        <a:latin typeface="Times New Roman" panose="02020603050405020304" pitchFamily="18" charset="0"/>
                        <a:ea typeface="微軟正黑體" panose="020B0604030504040204" pitchFamily="34" charset="-120"/>
                        <a:cs typeface="Times New Roman" panose="02020603050405020304" pitchFamily="18" charset="0"/>
                      </a:endParaRPr>
                    </a:p>
                  </a:txBody>
                  <a:tcPr>
                    <a:solidFill>
                      <a:schemeClr val="bg1">
                        <a:lumMod val="85000"/>
                      </a:schemeClr>
                    </a:solidFill>
                  </a:tcPr>
                </a:tc>
                <a:tc>
                  <a:txBody>
                    <a:bodyPr/>
                    <a:lstStyle/>
                    <a:p>
                      <a:endParaRPr lang="zh-TW" altLang="en-US" sz="1200" dirty="0">
                        <a:latin typeface="Times New Roman" panose="02020603050405020304" pitchFamily="18" charset="0"/>
                        <a:ea typeface="微軟正黑體" panose="020B0604030504040204" pitchFamily="34" charset="-120"/>
                        <a:cs typeface="Times New Roman" panose="02020603050405020304" pitchFamily="18" charset="0"/>
                      </a:endParaRPr>
                    </a:p>
                  </a:txBody>
                  <a:tcPr>
                    <a:solidFill>
                      <a:schemeClr val="bg1">
                        <a:lumMod val="85000"/>
                      </a:schemeClr>
                    </a:solidFill>
                  </a:tcPr>
                </a:tc>
                <a:tc>
                  <a:txBody>
                    <a:bodyPr/>
                    <a:lstStyle/>
                    <a:p>
                      <a:endParaRPr lang="zh-TW" altLang="en-US" sz="1200" dirty="0">
                        <a:latin typeface="Times New Roman" panose="02020603050405020304" pitchFamily="18" charset="0"/>
                        <a:ea typeface="微軟正黑體" panose="020B0604030504040204" pitchFamily="34" charset="-120"/>
                        <a:cs typeface="Times New Roman" panose="02020603050405020304" pitchFamily="18" charset="0"/>
                      </a:endParaRPr>
                    </a:p>
                  </a:txBody>
                  <a:tcPr>
                    <a:solidFill>
                      <a:schemeClr val="bg1">
                        <a:lumMod val="85000"/>
                      </a:schemeClr>
                    </a:solidFill>
                  </a:tcPr>
                </a:tc>
                <a:tc>
                  <a:txBody>
                    <a:bodyPr/>
                    <a:lstStyle/>
                    <a:p>
                      <a:endParaRPr lang="zh-TW" altLang="en-US" sz="1200" dirty="0">
                        <a:latin typeface="Times New Roman" panose="02020603050405020304" pitchFamily="18" charset="0"/>
                        <a:ea typeface="微軟正黑體" panose="020B0604030504040204" pitchFamily="34" charset="-120"/>
                        <a:cs typeface="Times New Roman" panose="02020603050405020304" pitchFamily="18" charset="0"/>
                      </a:endParaRPr>
                    </a:p>
                  </a:txBody>
                  <a:tcPr>
                    <a:solidFill>
                      <a:schemeClr val="bg1">
                        <a:lumMod val="85000"/>
                      </a:schemeClr>
                    </a:solidFill>
                  </a:tcPr>
                </a:tc>
                <a:tc>
                  <a:txBody>
                    <a:bodyPr/>
                    <a:lstStyle/>
                    <a:p>
                      <a:endParaRPr lang="zh-TW" altLang="en-US" sz="1200" dirty="0">
                        <a:latin typeface="Times New Roman" panose="02020603050405020304" pitchFamily="18" charset="0"/>
                        <a:ea typeface="微軟正黑體" panose="020B0604030504040204" pitchFamily="34" charset="-120"/>
                        <a:cs typeface="Times New Roman" panose="02020603050405020304" pitchFamily="18" charset="0"/>
                      </a:endParaRPr>
                    </a:p>
                  </a:txBody>
                  <a:tcPr>
                    <a:solidFill>
                      <a:schemeClr val="bg1">
                        <a:lumMod val="85000"/>
                      </a:schemeClr>
                    </a:solidFill>
                  </a:tcPr>
                </a:tc>
                <a:extLst>
                  <a:ext uri="{0D108BD9-81ED-4DB2-BD59-A6C34878D82A}">
                    <a16:rowId xmlns:a16="http://schemas.microsoft.com/office/drawing/2014/main" xmlns="" val="2494935882"/>
                  </a:ext>
                </a:extLst>
              </a:tr>
              <a:tr h="409045">
                <a:tc rowSpan="2">
                  <a:txBody>
                    <a:bodyPr/>
                    <a:lstStyle/>
                    <a:p>
                      <a:r>
                        <a:rPr lang="en-US" altLang="zh-TW" sz="1200" dirty="0" smtClean="0">
                          <a:latin typeface="Times New Roman" panose="02020603050405020304" pitchFamily="18" charset="0"/>
                          <a:ea typeface="微軟正黑體" panose="020B0604030504040204" pitchFamily="34" charset="-120"/>
                          <a:cs typeface="Times New Roman" panose="02020603050405020304" pitchFamily="18" charset="0"/>
                        </a:rPr>
                        <a:t>Additional domestic manpower hired</a:t>
                      </a:r>
                    </a:p>
                    <a:p>
                      <a:r>
                        <a:rPr lang="en-US" altLang="zh-TW" sz="1200" dirty="0" smtClean="0">
                          <a:latin typeface="Times New Roman" panose="02020603050405020304" pitchFamily="18" charset="0"/>
                          <a:ea typeface="微軟正黑體" panose="020B0604030504040204" pitchFamily="34" charset="-120"/>
                          <a:cs typeface="Times New Roman" panose="02020603050405020304" pitchFamily="18" charset="0"/>
                        </a:rPr>
                        <a:t>(Unit: persons)</a:t>
                      </a:r>
                    </a:p>
                    <a:p>
                      <a:endParaRPr lang="zh-TW" altLang="en-US" sz="1200" dirty="0">
                        <a:latin typeface="Times New Roman" panose="02020603050405020304" pitchFamily="18" charset="0"/>
                        <a:ea typeface="微軟正黑體" panose="020B0604030504040204" pitchFamily="34" charset="-120"/>
                        <a:cs typeface="Times New Roman" panose="02020603050405020304" pitchFamily="18" charset="0"/>
                      </a:endParaRPr>
                    </a:p>
                  </a:txBody>
                  <a:tcPr>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TW" sz="1200" dirty="0" smtClean="0">
                          <a:latin typeface="Times New Roman" panose="02020603050405020304" pitchFamily="18" charset="0"/>
                          <a:ea typeface="微軟正黑體" panose="020B0604030504040204" pitchFamily="34" charset="-120"/>
                          <a:cs typeface="Times New Roman" panose="02020603050405020304" pitchFamily="18" charset="0"/>
                        </a:rPr>
                        <a:t>Item </a:t>
                      </a:r>
                      <a:r>
                        <a:rPr kumimoji="0" lang="en-US" altLang="zh-TW" sz="1200" b="0" i="0" u="none" strike="noStrike" kern="1200" cap="none" spc="0" normalizeH="0" baseline="0" noProof="0" dirty="0" smtClean="0">
                          <a:ln>
                            <a:noFill/>
                          </a:ln>
                          <a:solidFill>
                            <a:srgbClr val="000000"/>
                          </a:solidFill>
                          <a:effectLst/>
                          <a:uLnTx/>
                          <a:uFillTx/>
                          <a:latin typeface="Times New Roman" panose="02020603050405020304" pitchFamily="18" charset="0"/>
                          <a:ea typeface="微軟正黑體" panose="020B0604030504040204" pitchFamily="34" charset="-120"/>
                          <a:cs typeface="Times New Roman" panose="02020603050405020304" pitchFamily="18" charset="0"/>
                        </a:rPr>
                        <a:t>OO</a:t>
                      </a:r>
                      <a:endParaRPr kumimoji="0" lang="zh-TW"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微軟正黑體" panose="020B0604030504040204" pitchFamily="34" charset="-120"/>
                        <a:cs typeface="Times New Roman" panose="02020603050405020304" pitchFamily="18" charset="0"/>
                      </a:endParaRPr>
                    </a:p>
                  </a:txBody>
                  <a:tcPr>
                    <a:solidFill>
                      <a:schemeClr val="bg1">
                        <a:lumMod val="85000"/>
                      </a:schemeClr>
                    </a:solidFill>
                  </a:tcPr>
                </a:tc>
                <a:tc>
                  <a:txBody>
                    <a:bodyPr/>
                    <a:lstStyle/>
                    <a:p>
                      <a:endParaRPr lang="zh-TW" altLang="en-US" sz="1200" dirty="0">
                        <a:latin typeface="Times New Roman" panose="02020603050405020304" pitchFamily="18" charset="0"/>
                        <a:ea typeface="微軟正黑體" panose="020B0604030504040204" pitchFamily="34" charset="-120"/>
                        <a:cs typeface="Times New Roman" panose="02020603050405020304" pitchFamily="18" charset="0"/>
                      </a:endParaRPr>
                    </a:p>
                  </a:txBody>
                  <a:tcPr>
                    <a:solidFill>
                      <a:schemeClr val="bg1">
                        <a:lumMod val="85000"/>
                      </a:schemeClr>
                    </a:solidFill>
                  </a:tcPr>
                </a:tc>
                <a:tc>
                  <a:txBody>
                    <a:bodyPr/>
                    <a:lstStyle/>
                    <a:p>
                      <a:endParaRPr lang="zh-TW" altLang="en-US" sz="1200" dirty="0">
                        <a:latin typeface="Times New Roman" panose="02020603050405020304" pitchFamily="18" charset="0"/>
                        <a:ea typeface="微軟正黑體" panose="020B0604030504040204" pitchFamily="34" charset="-120"/>
                        <a:cs typeface="Times New Roman" panose="02020603050405020304" pitchFamily="18" charset="0"/>
                      </a:endParaRPr>
                    </a:p>
                  </a:txBody>
                  <a:tcPr>
                    <a:solidFill>
                      <a:schemeClr val="bg1">
                        <a:lumMod val="85000"/>
                      </a:schemeClr>
                    </a:solidFill>
                  </a:tcPr>
                </a:tc>
                <a:tc>
                  <a:txBody>
                    <a:bodyPr/>
                    <a:lstStyle/>
                    <a:p>
                      <a:endParaRPr lang="zh-TW" altLang="en-US" sz="1200" dirty="0">
                        <a:latin typeface="Times New Roman" panose="02020603050405020304" pitchFamily="18" charset="0"/>
                        <a:ea typeface="微軟正黑體" panose="020B0604030504040204" pitchFamily="34" charset="-120"/>
                        <a:cs typeface="Times New Roman" panose="02020603050405020304" pitchFamily="18" charset="0"/>
                      </a:endParaRPr>
                    </a:p>
                  </a:txBody>
                  <a:tcPr>
                    <a:solidFill>
                      <a:schemeClr val="bg1">
                        <a:lumMod val="85000"/>
                      </a:schemeClr>
                    </a:solidFill>
                  </a:tcPr>
                </a:tc>
                <a:tc>
                  <a:txBody>
                    <a:bodyPr/>
                    <a:lstStyle/>
                    <a:p>
                      <a:endParaRPr lang="zh-TW" altLang="en-US" sz="1200" dirty="0">
                        <a:latin typeface="Times New Roman" panose="02020603050405020304" pitchFamily="18" charset="0"/>
                        <a:ea typeface="微軟正黑體" panose="020B0604030504040204" pitchFamily="34" charset="-120"/>
                        <a:cs typeface="Times New Roman" panose="02020603050405020304" pitchFamily="18" charset="0"/>
                      </a:endParaRPr>
                    </a:p>
                  </a:txBody>
                  <a:tcPr>
                    <a:solidFill>
                      <a:schemeClr val="bg1">
                        <a:lumMod val="85000"/>
                      </a:schemeClr>
                    </a:solidFill>
                  </a:tcPr>
                </a:tc>
                <a:tc>
                  <a:txBody>
                    <a:bodyPr/>
                    <a:lstStyle/>
                    <a:p>
                      <a:endParaRPr lang="zh-TW" altLang="en-US" sz="1200" dirty="0">
                        <a:latin typeface="Times New Roman" panose="02020603050405020304" pitchFamily="18" charset="0"/>
                        <a:ea typeface="微軟正黑體" panose="020B0604030504040204" pitchFamily="34" charset="-120"/>
                        <a:cs typeface="Times New Roman" panose="02020603050405020304" pitchFamily="18" charset="0"/>
                      </a:endParaRPr>
                    </a:p>
                  </a:txBody>
                  <a:tcPr>
                    <a:solidFill>
                      <a:schemeClr val="bg1">
                        <a:lumMod val="85000"/>
                      </a:schemeClr>
                    </a:solidFill>
                  </a:tcPr>
                </a:tc>
                <a:tc>
                  <a:txBody>
                    <a:bodyPr/>
                    <a:lstStyle/>
                    <a:p>
                      <a:endParaRPr lang="zh-TW" altLang="en-US" sz="1200" dirty="0">
                        <a:latin typeface="Times New Roman" panose="02020603050405020304" pitchFamily="18" charset="0"/>
                        <a:ea typeface="微軟正黑體" panose="020B0604030504040204" pitchFamily="34" charset="-120"/>
                        <a:cs typeface="Times New Roman" panose="02020603050405020304" pitchFamily="18" charset="0"/>
                      </a:endParaRPr>
                    </a:p>
                  </a:txBody>
                  <a:tcPr>
                    <a:solidFill>
                      <a:schemeClr val="bg1">
                        <a:lumMod val="85000"/>
                      </a:schemeClr>
                    </a:solidFill>
                  </a:tcPr>
                </a:tc>
                <a:extLst>
                  <a:ext uri="{0D108BD9-81ED-4DB2-BD59-A6C34878D82A}">
                    <a16:rowId xmlns:a16="http://schemas.microsoft.com/office/drawing/2014/main" xmlns="" val="1619528928"/>
                  </a:ext>
                </a:extLst>
              </a:tr>
              <a:tr h="495871">
                <a:tc vMerge="1">
                  <a:txBody>
                    <a:bodyPr/>
                    <a:lstStyle/>
                    <a:p>
                      <a:endParaRPr lang="zh-TW" altLang="en-US" sz="1600" dirty="0">
                        <a:latin typeface="微軟正黑體" panose="020B0604030504040204" pitchFamily="34" charset="-120"/>
                        <a:ea typeface="微軟正黑體" panose="020B0604030504040204" pitchFamily="34" charset="-12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smtClean="0">
                          <a:ln>
                            <a:noFill/>
                          </a:ln>
                          <a:solidFill>
                            <a:srgbClr val="000000"/>
                          </a:solidFill>
                          <a:effectLst/>
                          <a:uLnTx/>
                          <a:uFillTx/>
                          <a:latin typeface="Times New Roman" panose="02020603050405020304" pitchFamily="18" charset="0"/>
                          <a:ea typeface="微軟正黑體" panose="020B0604030504040204" pitchFamily="34" charset="-120"/>
                          <a:cs typeface="Times New Roman" panose="02020603050405020304" pitchFamily="18" charset="0"/>
                        </a:rPr>
                        <a:t>…</a:t>
                      </a:r>
                      <a:endParaRPr kumimoji="0" lang="zh-TW"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微軟正黑體" panose="020B0604030504040204" pitchFamily="34" charset="-120"/>
                        <a:cs typeface="Times New Roman" panose="02020603050405020304" pitchFamily="18" charset="0"/>
                      </a:endParaRPr>
                    </a:p>
                  </a:txBody>
                  <a:tcPr>
                    <a:solidFill>
                      <a:schemeClr val="bg1">
                        <a:lumMod val="85000"/>
                      </a:schemeClr>
                    </a:solidFill>
                  </a:tcPr>
                </a:tc>
                <a:tc>
                  <a:txBody>
                    <a:bodyPr/>
                    <a:lstStyle/>
                    <a:p>
                      <a:endParaRPr lang="zh-TW" altLang="en-US" sz="1200" dirty="0">
                        <a:latin typeface="Times New Roman" panose="02020603050405020304" pitchFamily="18" charset="0"/>
                        <a:ea typeface="微軟正黑體" panose="020B0604030504040204" pitchFamily="34" charset="-120"/>
                        <a:cs typeface="Times New Roman" panose="02020603050405020304" pitchFamily="18" charset="0"/>
                      </a:endParaRPr>
                    </a:p>
                  </a:txBody>
                  <a:tcPr>
                    <a:solidFill>
                      <a:schemeClr val="bg1">
                        <a:lumMod val="85000"/>
                      </a:schemeClr>
                    </a:solidFill>
                  </a:tcPr>
                </a:tc>
                <a:tc>
                  <a:txBody>
                    <a:bodyPr/>
                    <a:lstStyle/>
                    <a:p>
                      <a:endParaRPr lang="zh-TW" altLang="en-US" sz="1200" dirty="0">
                        <a:latin typeface="Times New Roman" panose="02020603050405020304" pitchFamily="18" charset="0"/>
                        <a:ea typeface="微軟正黑體" panose="020B0604030504040204" pitchFamily="34" charset="-120"/>
                        <a:cs typeface="Times New Roman" panose="02020603050405020304" pitchFamily="18" charset="0"/>
                      </a:endParaRPr>
                    </a:p>
                  </a:txBody>
                  <a:tcPr>
                    <a:solidFill>
                      <a:schemeClr val="bg1">
                        <a:lumMod val="85000"/>
                      </a:schemeClr>
                    </a:solidFill>
                  </a:tcPr>
                </a:tc>
                <a:tc>
                  <a:txBody>
                    <a:bodyPr/>
                    <a:lstStyle/>
                    <a:p>
                      <a:endParaRPr lang="zh-TW" altLang="en-US" sz="1200" dirty="0">
                        <a:latin typeface="Times New Roman" panose="02020603050405020304" pitchFamily="18" charset="0"/>
                        <a:ea typeface="微軟正黑體" panose="020B0604030504040204" pitchFamily="34" charset="-120"/>
                        <a:cs typeface="Times New Roman" panose="02020603050405020304" pitchFamily="18" charset="0"/>
                      </a:endParaRPr>
                    </a:p>
                  </a:txBody>
                  <a:tcPr>
                    <a:solidFill>
                      <a:schemeClr val="bg1">
                        <a:lumMod val="85000"/>
                      </a:schemeClr>
                    </a:solidFill>
                  </a:tcPr>
                </a:tc>
                <a:tc>
                  <a:txBody>
                    <a:bodyPr/>
                    <a:lstStyle/>
                    <a:p>
                      <a:endParaRPr lang="zh-TW" altLang="en-US" sz="1200" dirty="0">
                        <a:latin typeface="Times New Roman" panose="02020603050405020304" pitchFamily="18" charset="0"/>
                        <a:ea typeface="微軟正黑體" panose="020B0604030504040204" pitchFamily="34" charset="-120"/>
                        <a:cs typeface="Times New Roman" panose="02020603050405020304" pitchFamily="18" charset="0"/>
                      </a:endParaRPr>
                    </a:p>
                  </a:txBody>
                  <a:tcPr>
                    <a:solidFill>
                      <a:schemeClr val="bg1">
                        <a:lumMod val="85000"/>
                      </a:schemeClr>
                    </a:solidFill>
                  </a:tcPr>
                </a:tc>
                <a:tc>
                  <a:txBody>
                    <a:bodyPr/>
                    <a:lstStyle/>
                    <a:p>
                      <a:endParaRPr lang="zh-TW" altLang="en-US" sz="1200" dirty="0">
                        <a:latin typeface="Times New Roman" panose="02020603050405020304" pitchFamily="18" charset="0"/>
                        <a:ea typeface="微軟正黑體" panose="020B0604030504040204" pitchFamily="34" charset="-120"/>
                        <a:cs typeface="Times New Roman" panose="02020603050405020304" pitchFamily="18" charset="0"/>
                      </a:endParaRPr>
                    </a:p>
                  </a:txBody>
                  <a:tcPr>
                    <a:solidFill>
                      <a:schemeClr val="bg1">
                        <a:lumMod val="85000"/>
                      </a:schemeClr>
                    </a:solidFill>
                  </a:tcPr>
                </a:tc>
                <a:tc>
                  <a:txBody>
                    <a:bodyPr/>
                    <a:lstStyle/>
                    <a:p>
                      <a:endParaRPr lang="zh-TW" altLang="en-US" sz="1200" dirty="0">
                        <a:latin typeface="Times New Roman" panose="02020603050405020304" pitchFamily="18" charset="0"/>
                        <a:ea typeface="微軟正黑體" panose="020B0604030504040204" pitchFamily="34" charset="-120"/>
                        <a:cs typeface="Times New Roman" panose="02020603050405020304" pitchFamily="18" charset="0"/>
                      </a:endParaRPr>
                    </a:p>
                  </a:txBody>
                  <a:tcPr>
                    <a:solidFill>
                      <a:schemeClr val="bg1">
                        <a:lumMod val="85000"/>
                      </a:schemeClr>
                    </a:solidFill>
                  </a:tcPr>
                </a:tc>
                <a:extLst>
                  <a:ext uri="{0D108BD9-81ED-4DB2-BD59-A6C34878D82A}">
                    <a16:rowId xmlns:a16="http://schemas.microsoft.com/office/drawing/2014/main" xmlns="" val="903651214"/>
                  </a:ext>
                </a:extLst>
              </a:tr>
              <a:tr h="409045">
                <a:tc rowSpan="2">
                  <a:txBody>
                    <a:bodyPr/>
                    <a:lstStyle/>
                    <a:p>
                      <a:r>
                        <a:rPr lang="en-US" altLang="zh-TW" sz="1200" dirty="0" smtClean="0">
                          <a:latin typeface="Times New Roman" panose="02020603050405020304" pitchFamily="18" charset="0"/>
                          <a:ea typeface="微軟正黑體" panose="020B0604030504040204" pitchFamily="34" charset="-120"/>
                          <a:cs typeface="Times New Roman" panose="02020603050405020304" pitchFamily="18" charset="0"/>
                        </a:rPr>
                        <a:t>Additional procurements</a:t>
                      </a:r>
                    </a:p>
                    <a:p>
                      <a:r>
                        <a:rPr lang="en-US" altLang="zh-TW" sz="1200" dirty="0" smtClean="0">
                          <a:latin typeface="Times New Roman" panose="02020603050405020304" pitchFamily="18" charset="0"/>
                          <a:ea typeface="微軟正黑體" panose="020B0604030504040204" pitchFamily="34" charset="-120"/>
                          <a:cs typeface="Times New Roman" panose="02020603050405020304" pitchFamily="18" charset="0"/>
                        </a:rPr>
                        <a:t>(Unit: NT$100 million)</a:t>
                      </a:r>
                      <a:endParaRPr lang="zh-TW" altLang="en-US" sz="1200" dirty="0" smtClean="0">
                        <a:latin typeface="Times New Roman" panose="02020603050405020304" pitchFamily="18" charset="0"/>
                        <a:ea typeface="微軟正黑體" panose="020B0604030504040204" pitchFamily="34" charset="-120"/>
                        <a:cs typeface="Times New Roman" panose="02020603050405020304" pitchFamily="18" charset="0"/>
                      </a:endParaRPr>
                    </a:p>
                  </a:txBody>
                  <a:tcPr>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TW" sz="1200" dirty="0" smtClean="0">
                          <a:latin typeface="Times New Roman" panose="02020603050405020304" pitchFamily="18" charset="0"/>
                          <a:ea typeface="微軟正黑體" panose="020B0604030504040204" pitchFamily="34" charset="-120"/>
                          <a:cs typeface="Times New Roman" panose="02020603050405020304" pitchFamily="18" charset="0"/>
                        </a:rPr>
                        <a:t>Item </a:t>
                      </a:r>
                      <a:r>
                        <a:rPr kumimoji="0" lang="en-US" altLang="zh-TW" sz="1200" b="0" i="0" u="none" strike="noStrike" kern="1200" cap="none" spc="0" normalizeH="0" baseline="0" noProof="0" dirty="0" smtClean="0">
                          <a:ln>
                            <a:noFill/>
                          </a:ln>
                          <a:solidFill>
                            <a:srgbClr val="000000"/>
                          </a:solidFill>
                          <a:effectLst/>
                          <a:uLnTx/>
                          <a:uFillTx/>
                          <a:latin typeface="Times New Roman" panose="02020603050405020304" pitchFamily="18" charset="0"/>
                          <a:ea typeface="微軟正黑體" panose="020B0604030504040204" pitchFamily="34" charset="-120"/>
                          <a:cs typeface="Times New Roman" panose="02020603050405020304" pitchFamily="18" charset="0"/>
                        </a:rPr>
                        <a:t>OO</a:t>
                      </a:r>
                      <a:endParaRPr kumimoji="0" lang="zh-TW"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微軟正黑體" panose="020B0604030504040204" pitchFamily="34" charset="-120"/>
                        <a:cs typeface="Times New Roman" panose="02020603050405020304" pitchFamily="18" charset="0"/>
                      </a:endParaRPr>
                    </a:p>
                  </a:txBody>
                  <a:tcPr>
                    <a:solidFill>
                      <a:schemeClr val="bg1">
                        <a:lumMod val="85000"/>
                      </a:schemeClr>
                    </a:solidFill>
                  </a:tcPr>
                </a:tc>
                <a:tc>
                  <a:txBody>
                    <a:bodyPr/>
                    <a:lstStyle/>
                    <a:p>
                      <a:endParaRPr lang="zh-TW" altLang="en-US" sz="1200" dirty="0">
                        <a:latin typeface="Times New Roman" panose="02020603050405020304" pitchFamily="18" charset="0"/>
                        <a:ea typeface="微軟正黑體" panose="020B0604030504040204" pitchFamily="34" charset="-120"/>
                        <a:cs typeface="Times New Roman" panose="02020603050405020304" pitchFamily="18" charset="0"/>
                      </a:endParaRPr>
                    </a:p>
                  </a:txBody>
                  <a:tcPr>
                    <a:solidFill>
                      <a:schemeClr val="bg1">
                        <a:lumMod val="85000"/>
                      </a:schemeClr>
                    </a:solidFill>
                  </a:tcPr>
                </a:tc>
                <a:tc>
                  <a:txBody>
                    <a:bodyPr/>
                    <a:lstStyle/>
                    <a:p>
                      <a:endParaRPr lang="zh-TW" altLang="en-US" sz="1200">
                        <a:latin typeface="Times New Roman" panose="02020603050405020304" pitchFamily="18" charset="0"/>
                        <a:ea typeface="微軟正黑體" panose="020B0604030504040204" pitchFamily="34" charset="-120"/>
                        <a:cs typeface="Times New Roman" panose="02020603050405020304" pitchFamily="18" charset="0"/>
                      </a:endParaRPr>
                    </a:p>
                  </a:txBody>
                  <a:tcPr>
                    <a:solidFill>
                      <a:schemeClr val="bg1">
                        <a:lumMod val="85000"/>
                      </a:schemeClr>
                    </a:solidFill>
                  </a:tcPr>
                </a:tc>
                <a:tc>
                  <a:txBody>
                    <a:bodyPr/>
                    <a:lstStyle/>
                    <a:p>
                      <a:endParaRPr lang="zh-TW" altLang="en-US" sz="1200">
                        <a:latin typeface="Times New Roman" panose="02020603050405020304" pitchFamily="18" charset="0"/>
                        <a:ea typeface="微軟正黑體" panose="020B0604030504040204" pitchFamily="34" charset="-120"/>
                        <a:cs typeface="Times New Roman" panose="02020603050405020304" pitchFamily="18" charset="0"/>
                      </a:endParaRPr>
                    </a:p>
                  </a:txBody>
                  <a:tcPr>
                    <a:solidFill>
                      <a:schemeClr val="bg1">
                        <a:lumMod val="85000"/>
                      </a:schemeClr>
                    </a:solidFill>
                  </a:tcPr>
                </a:tc>
                <a:tc>
                  <a:txBody>
                    <a:bodyPr/>
                    <a:lstStyle/>
                    <a:p>
                      <a:endParaRPr lang="zh-TW" altLang="en-US" sz="1200" dirty="0">
                        <a:latin typeface="Times New Roman" panose="02020603050405020304" pitchFamily="18" charset="0"/>
                        <a:ea typeface="微軟正黑體" panose="020B0604030504040204" pitchFamily="34" charset="-120"/>
                        <a:cs typeface="Times New Roman" panose="02020603050405020304" pitchFamily="18" charset="0"/>
                      </a:endParaRPr>
                    </a:p>
                  </a:txBody>
                  <a:tcPr>
                    <a:solidFill>
                      <a:schemeClr val="bg1">
                        <a:lumMod val="85000"/>
                      </a:schemeClr>
                    </a:solidFill>
                  </a:tcPr>
                </a:tc>
                <a:tc>
                  <a:txBody>
                    <a:bodyPr/>
                    <a:lstStyle/>
                    <a:p>
                      <a:endParaRPr lang="zh-TW" altLang="en-US" sz="1200" dirty="0">
                        <a:latin typeface="Times New Roman" panose="02020603050405020304" pitchFamily="18" charset="0"/>
                        <a:ea typeface="微軟正黑體" panose="020B0604030504040204" pitchFamily="34" charset="-120"/>
                        <a:cs typeface="Times New Roman" panose="02020603050405020304" pitchFamily="18" charset="0"/>
                      </a:endParaRPr>
                    </a:p>
                  </a:txBody>
                  <a:tcPr>
                    <a:solidFill>
                      <a:schemeClr val="bg1">
                        <a:lumMod val="85000"/>
                      </a:schemeClr>
                    </a:solidFill>
                  </a:tcPr>
                </a:tc>
                <a:tc>
                  <a:txBody>
                    <a:bodyPr/>
                    <a:lstStyle/>
                    <a:p>
                      <a:endParaRPr lang="zh-TW" altLang="en-US" sz="1200" dirty="0">
                        <a:latin typeface="Times New Roman" panose="02020603050405020304" pitchFamily="18" charset="0"/>
                        <a:ea typeface="微軟正黑體" panose="020B0604030504040204" pitchFamily="34" charset="-120"/>
                        <a:cs typeface="Times New Roman" panose="02020603050405020304" pitchFamily="18" charset="0"/>
                      </a:endParaRPr>
                    </a:p>
                  </a:txBody>
                  <a:tcPr>
                    <a:solidFill>
                      <a:schemeClr val="bg1">
                        <a:lumMod val="85000"/>
                      </a:schemeClr>
                    </a:solidFill>
                  </a:tcPr>
                </a:tc>
                <a:extLst>
                  <a:ext uri="{0D108BD9-81ED-4DB2-BD59-A6C34878D82A}">
                    <a16:rowId xmlns:a16="http://schemas.microsoft.com/office/drawing/2014/main" xmlns="" val="513021563"/>
                  </a:ext>
                </a:extLst>
              </a:tr>
              <a:tr h="409045">
                <a:tc vMerge="1">
                  <a:txBody>
                    <a:bodyPr/>
                    <a:lstStyle/>
                    <a:p>
                      <a:endParaRPr lang="zh-TW" altLang="en-US" sz="1600" dirty="0">
                        <a:latin typeface="微軟正黑體" panose="020B0604030504040204" pitchFamily="34" charset="-120"/>
                        <a:ea typeface="微軟正黑體" panose="020B0604030504040204" pitchFamily="34" charset="-12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smtClean="0">
                          <a:ln>
                            <a:noFill/>
                          </a:ln>
                          <a:solidFill>
                            <a:srgbClr val="000000"/>
                          </a:solidFill>
                          <a:effectLst/>
                          <a:uLnTx/>
                          <a:uFillTx/>
                          <a:latin typeface="Times New Roman" panose="02020603050405020304" pitchFamily="18" charset="0"/>
                          <a:ea typeface="微軟正黑體" panose="020B0604030504040204" pitchFamily="34" charset="-120"/>
                          <a:cs typeface="Times New Roman" panose="02020603050405020304" pitchFamily="18" charset="0"/>
                        </a:rPr>
                        <a:t>…</a:t>
                      </a:r>
                      <a:endParaRPr kumimoji="0" lang="zh-TW"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微軟正黑體" panose="020B0604030504040204" pitchFamily="34" charset="-120"/>
                        <a:cs typeface="Times New Roman" panose="02020603050405020304" pitchFamily="18" charset="0"/>
                      </a:endParaRPr>
                    </a:p>
                  </a:txBody>
                  <a:tcPr>
                    <a:solidFill>
                      <a:schemeClr val="bg1">
                        <a:lumMod val="85000"/>
                      </a:schemeClr>
                    </a:solidFill>
                  </a:tcPr>
                </a:tc>
                <a:tc>
                  <a:txBody>
                    <a:bodyPr/>
                    <a:lstStyle/>
                    <a:p>
                      <a:endParaRPr lang="zh-TW" altLang="en-US" sz="1200" dirty="0">
                        <a:latin typeface="Times New Roman" panose="02020603050405020304" pitchFamily="18" charset="0"/>
                        <a:ea typeface="微軟正黑體" panose="020B0604030504040204" pitchFamily="34" charset="-120"/>
                        <a:cs typeface="Times New Roman" panose="02020603050405020304" pitchFamily="18" charset="0"/>
                      </a:endParaRPr>
                    </a:p>
                  </a:txBody>
                  <a:tcPr>
                    <a:solidFill>
                      <a:schemeClr val="bg1">
                        <a:lumMod val="85000"/>
                      </a:schemeClr>
                    </a:solidFill>
                  </a:tcPr>
                </a:tc>
                <a:tc>
                  <a:txBody>
                    <a:bodyPr/>
                    <a:lstStyle/>
                    <a:p>
                      <a:endParaRPr lang="zh-TW" altLang="en-US" sz="1200" dirty="0">
                        <a:latin typeface="Times New Roman" panose="02020603050405020304" pitchFamily="18" charset="0"/>
                        <a:ea typeface="微軟正黑體" panose="020B0604030504040204" pitchFamily="34" charset="-120"/>
                        <a:cs typeface="Times New Roman" panose="02020603050405020304" pitchFamily="18" charset="0"/>
                      </a:endParaRPr>
                    </a:p>
                  </a:txBody>
                  <a:tcPr>
                    <a:solidFill>
                      <a:schemeClr val="bg1">
                        <a:lumMod val="85000"/>
                      </a:schemeClr>
                    </a:solidFill>
                  </a:tcPr>
                </a:tc>
                <a:tc>
                  <a:txBody>
                    <a:bodyPr/>
                    <a:lstStyle/>
                    <a:p>
                      <a:endParaRPr lang="zh-TW" altLang="en-US" sz="1200" dirty="0">
                        <a:latin typeface="Times New Roman" panose="02020603050405020304" pitchFamily="18" charset="0"/>
                        <a:ea typeface="微軟正黑體" panose="020B0604030504040204" pitchFamily="34" charset="-120"/>
                        <a:cs typeface="Times New Roman" panose="02020603050405020304" pitchFamily="18" charset="0"/>
                      </a:endParaRPr>
                    </a:p>
                  </a:txBody>
                  <a:tcPr>
                    <a:solidFill>
                      <a:schemeClr val="bg1">
                        <a:lumMod val="85000"/>
                      </a:schemeClr>
                    </a:solidFill>
                  </a:tcPr>
                </a:tc>
                <a:tc>
                  <a:txBody>
                    <a:bodyPr/>
                    <a:lstStyle/>
                    <a:p>
                      <a:endParaRPr lang="zh-TW" altLang="en-US" sz="1200" dirty="0">
                        <a:latin typeface="Times New Roman" panose="02020603050405020304" pitchFamily="18" charset="0"/>
                        <a:ea typeface="微軟正黑體" panose="020B0604030504040204" pitchFamily="34" charset="-120"/>
                        <a:cs typeface="Times New Roman" panose="02020603050405020304" pitchFamily="18" charset="0"/>
                      </a:endParaRPr>
                    </a:p>
                  </a:txBody>
                  <a:tcPr>
                    <a:solidFill>
                      <a:schemeClr val="bg1">
                        <a:lumMod val="85000"/>
                      </a:schemeClr>
                    </a:solidFill>
                  </a:tcPr>
                </a:tc>
                <a:tc>
                  <a:txBody>
                    <a:bodyPr/>
                    <a:lstStyle/>
                    <a:p>
                      <a:endParaRPr lang="zh-TW" altLang="en-US" sz="1200" dirty="0">
                        <a:latin typeface="Times New Roman" panose="02020603050405020304" pitchFamily="18" charset="0"/>
                        <a:ea typeface="微軟正黑體" panose="020B0604030504040204" pitchFamily="34" charset="-120"/>
                        <a:cs typeface="Times New Roman" panose="02020603050405020304" pitchFamily="18" charset="0"/>
                      </a:endParaRPr>
                    </a:p>
                  </a:txBody>
                  <a:tcPr>
                    <a:solidFill>
                      <a:schemeClr val="bg1">
                        <a:lumMod val="85000"/>
                      </a:schemeClr>
                    </a:solidFill>
                  </a:tcPr>
                </a:tc>
                <a:tc>
                  <a:txBody>
                    <a:bodyPr/>
                    <a:lstStyle/>
                    <a:p>
                      <a:endParaRPr lang="zh-TW" altLang="en-US" sz="1200" dirty="0">
                        <a:latin typeface="Times New Roman" panose="02020603050405020304" pitchFamily="18" charset="0"/>
                        <a:ea typeface="微軟正黑體" panose="020B0604030504040204" pitchFamily="34" charset="-120"/>
                        <a:cs typeface="Times New Roman" panose="02020603050405020304" pitchFamily="18" charset="0"/>
                      </a:endParaRPr>
                    </a:p>
                  </a:txBody>
                  <a:tcPr>
                    <a:solidFill>
                      <a:schemeClr val="bg1">
                        <a:lumMod val="85000"/>
                      </a:schemeClr>
                    </a:solidFill>
                  </a:tcPr>
                </a:tc>
                <a:extLst>
                  <a:ext uri="{0D108BD9-81ED-4DB2-BD59-A6C34878D82A}">
                    <a16:rowId xmlns:a16="http://schemas.microsoft.com/office/drawing/2014/main" xmlns="" val="2855605307"/>
                  </a:ext>
                </a:extLst>
              </a:tr>
            </a:tbl>
          </a:graphicData>
        </a:graphic>
      </p:graphicFrame>
      <p:sp>
        <p:nvSpPr>
          <p:cNvPr id="6" name="Rectangle 3"/>
          <p:cNvSpPr txBox="1">
            <a:spLocks noChangeArrowheads="1"/>
          </p:cNvSpPr>
          <p:nvPr/>
        </p:nvSpPr>
        <p:spPr bwMode="auto">
          <a:xfrm>
            <a:off x="197067" y="5935921"/>
            <a:ext cx="9213633" cy="66147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defTabSz="762000" rtl="0" eaLnBrk="0" fontAlgn="base" hangingPunct="0">
              <a:spcBef>
                <a:spcPct val="20000"/>
              </a:spcBef>
              <a:spcAft>
                <a:spcPct val="0"/>
              </a:spcAft>
              <a:buFont typeface="Arial" panose="020B0604020202020204" pitchFamily="34" charset="0"/>
              <a:buChar char="•"/>
              <a:defRPr kumimoji="1" sz="3200">
                <a:solidFill>
                  <a:schemeClr val="tx1"/>
                </a:solidFill>
                <a:latin typeface="+mn-lt"/>
                <a:ea typeface="+mn-ea"/>
                <a:cs typeface="+mn-cs"/>
              </a:defRPr>
            </a:lvl1pPr>
            <a:lvl2pPr marL="742950" indent="-285750" algn="l" defTabSz="762000" rtl="0" eaLnBrk="0" fontAlgn="base" hangingPunct="0">
              <a:spcBef>
                <a:spcPct val="20000"/>
              </a:spcBef>
              <a:spcAft>
                <a:spcPct val="0"/>
              </a:spcAft>
              <a:buFont typeface="Arial" panose="020B0604020202020204" pitchFamily="34" charset="0"/>
              <a:buChar char="–"/>
              <a:defRPr kumimoji="1" sz="2800">
                <a:solidFill>
                  <a:schemeClr val="tx1"/>
                </a:solidFill>
                <a:latin typeface="+mn-lt"/>
                <a:ea typeface="+mn-ea"/>
              </a:defRPr>
            </a:lvl2pPr>
            <a:lvl3pPr marL="1143000" indent="-228600" algn="l" defTabSz="762000" rtl="0" eaLnBrk="0" fontAlgn="base" hangingPunct="0">
              <a:spcBef>
                <a:spcPct val="20000"/>
              </a:spcBef>
              <a:spcAft>
                <a:spcPct val="0"/>
              </a:spcAft>
              <a:buFont typeface="Arial" panose="020B0604020202020204" pitchFamily="34" charset="0"/>
              <a:buChar char="•"/>
              <a:defRPr kumimoji="1" sz="2400">
                <a:solidFill>
                  <a:schemeClr val="tx1"/>
                </a:solidFill>
                <a:latin typeface="+mn-lt"/>
                <a:ea typeface="+mn-ea"/>
              </a:defRPr>
            </a:lvl3pPr>
            <a:lvl4pPr marL="1600200" indent="-228600" algn="l" defTabSz="762000" rtl="0" eaLnBrk="0" fontAlgn="base" hangingPunct="0">
              <a:spcBef>
                <a:spcPct val="20000"/>
              </a:spcBef>
              <a:spcAft>
                <a:spcPct val="0"/>
              </a:spcAft>
              <a:buFont typeface="Arial" panose="020B0604020202020204" pitchFamily="34" charset="0"/>
              <a:buChar char="–"/>
              <a:defRPr kumimoji="1" sz="2000">
                <a:solidFill>
                  <a:schemeClr val="tx1"/>
                </a:solidFill>
                <a:latin typeface="+mn-lt"/>
                <a:ea typeface="+mn-ea"/>
              </a:defRPr>
            </a:lvl4pPr>
            <a:lvl5pPr marL="2057400" indent="-228600" algn="l" defTabSz="762000" rtl="0" eaLnBrk="0" fontAlgn="base" hangingPunct="0">
              <a:spcBef>
                <a:spcPct val="20000"/>
              </a:spcBef>
              <a:spcAft>
                <a:spcPct val="0"/>
              </a:spcAft>
              <a:buFont typeface="Arial" panose="020B0604020202020204" pitchFamily="34" charset="0"/>
              <a:buChar char="•"/>
              <a:defRPr kumimoji="1" sz="2000">
                <a:solidFill>
                  <a:schemeClr val="tx1"/>
                </a:solidFill>
                <a:latin typeface="+mn-lt"/>
                <a:ea typeface="+mn-ea"/>
              </a:defRPr>
            </a:lvl5pPr>
            <a:lvl6pPr marL="2514600" indent="-228600" algn="l" defTabSz="762000" rtl="0" fontAlgn="base">
              <a:spcBef>
                <a:spcPct val="20000"/>
              </a:spcBef>
              <a:spcAft>
                <a:spcPct val="0"/>
              </a:spcAft>
              <a:buFont typeface="Arial" charset="0"/>
              <a:buChar char="•"/>
              <a:defRPr kumimoji="1" sz="2000">
                <a:solidFill>
                  <a:schemeClr val="tx1"/>
                </a:solidFill>
                <a:latin typeface="+mn-lt"/>
                <a:ea typeface="+mn-ea"/>
              </a:defRPr>
            </a:lvl6pPr>
            <a:lvl7pPr marL="2971800" indent="-228600" algn="l" defTabSz="762000" rtl="0" fontAlgn="base">
              <a:spcBef>
                <a:spcPct val="20000"/>
              </a:spcBef>
              <a:spcAft>
                <a:spcPct val="0"/>
              </a:spcAft>
              <a:buFont typeface="Arial" charset="0"/>
              <a:buChar char="•"/>
              <a:defRPr kumimoji="1" sz="2000">
                <a:solidFill>
                  <a:schemeClr val="tx1"/>
                </a:solidFill>
                <a:latin typeface="+mn-lt"/>
                <a:ea typeface="+mn-ea"/>
              </a:defRPr>
            </a:lvl7pPr>
            <a:lvl8pPr marL="3429000" indent="-228600" algn="l" defTabSz="762000" rtl="0" fontAlgn="base">
              <a:spcBef>
                <a:spcPct val="20000"/>
              </a:spcBef>
              <a:spcAft>
                <a:spcPct val="0"/>
              </a:spcAft>
              <a:buFont typeface="Arial" charset="0"/>
              <a:buChar char="•"/>
              <a:defRPr kumimoji="1" sz="2000">
                <a:solidFill>
                  <a:schemeClr val="tx1"/>
                </a:solidFill>
                <a:latin typeface="+mn-lt"/>
                <a:ea typeface="+mn-ea"/>
              </a:defRPr>
            </a:lvl8pPr>
            <a:lvl9pPr marL="3886200" indent="-228600" algn="l" defTabSz="762000" rtl="0" fontAlgn="base">
              <a:spcBef>
                <a:spcPct val="20000"/>
              </a:spcBef>
              <a:spcAft>
                <a:spcPct val="0"/>
              </a:spcAft>
              <a:buFont typeface="Arial" charset="0"/>
              <a:buChar char="•"/>
              <a:defRPr kumimoji="1" sz="2000">
                <a:solidFill>
                  <a:schemeClr val="tx1"/>
                </a:solidFill>
                <a:latin typeface="+mn-lt"/>
                <a:ea typeface="+mn-ea"/>
              </a:defRPr>
            </a:lvl9pPr>
          </a:lstStyle>
          <a:p>
            <a:pPr marL="0" indent="0" eaLnBrk="1" hangingPunct="1">
              <a:buFont typeface="Arial" panose="020B0604020202020204" pitchFamily="34" charset="0"/>
              <a:buNone/>
            </a:pPr>
            <a:r>
              <a:rPr lang="en-US" altLang="zh-TW" sz="1200" kern="0" dirty="0" smtClean="0">
                <a:solidFill>
                  <a:srgbClr val="000000"/>
                </a:solidFill>
                <a:latin typeface="Times New Roman" panose="02020603050405020304" pitchFamily="18" charset="0"/>
                <a:ea typeface="微軟正黑體" panose="020B0604030504040204" pitchFamily="34" charset="-120"/>
                <a:cs typeface="Times New Roman" panose="02020603050405020304" pitchFamily="18" charset="0"/>
              </a:rPr>
              <a:t>*1. It’s</a:t>
            </a:r>
            <a:r>
              <a:rPr lang="zh-TW" altLang="en-US" sz="1200" kern="0" dirty="0" smtClean="0">
                <a:solidFill>
                  <a:srgbClr val="000000"/>
                </a:solidFill>
                <a:latin typeface="Times New Roman" panose="02020603050405020304" pitchFamily="18" charset="0"/>
                <a:ea typeface="微軟正黑體" panose="020B0604030504040204" pitchFamily="34" charset="-120"/>
                <a:cs typeface="Times New Roman" panose="02020603050405020304" pitchFamily="18" charset="0"/>
              </a:rPr>
              <a:t> </a:t>
            </a:r>
            <a:r>
              <a:rPr lang="en-US" altLang="zh-TW" sz="1200" kern="0" dirty="0" smtClean="0">
                <a:solidFill>
                  <a:srgbClr val="000000"/>
                </a:solidFill>
                <a:latin typeface="Times New Roman" panose="02020603050405020304" pitchFamily="18" charset="0"/>
                <a:ea typeface="微軟正黑體" panose="020B0604030504040204" pitchFamily="34" charset="-120"/>
                <a:cs typeface="Times New Roman" panose="02020603050405020304" pitchFamily="18" charset="0"/>
              </a:rPr>
              <a:t>the year to initiate the investment.</a:t>
            </a:r>
            <a:endParaRPr lang="en-US" altLang="zh-TW" sz="1200" kern="0" dirty="0">
              <a:solidFill>
                <a:srgbClr val="000000"/>
              </a:solidFill>
              <a:latin typeface="Times New Roman" panose="02020603050405020304" pitchFamily="18" charset="0"/>
              <a:ea typeface="微軟正黑體" panose="020B0604030504040204" pitchFamily="34" charset="-120"/>
              <a:cs typeface="Times New Roman" panose="02020603050405020304" pitchFamily="18" charset="0"/>
            </a:endParaRPr>
          </a:p>
          <a:p>
            <a:pPr marL="363538" indent="-363538" eaLnBrk="1" hangingPunct="1">
              <a:buFont typeface="Arial" panose="020B0604020202020204" pitchFamily="34" charset="0"/>
              <a:buNone/>
            </a:pPr>
            <a:r>
              <a:rPr lang="en-US" altLang="zh-TW" sz="1200" kern="0" dirty="0" smtClean="0">
                <a:solidFill>
                  <a:srgbClr val="000000"/>
                </a:solidFill>
                <a:latin typeface="Times New Roman" panose="02020603050405020304" pitchFamily="18" charset="0"/>
                <a:ea typeface="微軟正黑體" panose="020B0604030504040204" pitchFamily="34" charset="-120"/>
                <a:cs typeface="Times New Roman" panose="02020603050405020304" pitchFamily="18" charset="0"/>
              </a:rPr>
              <a:t>  </a:t>
            </a:r>
            <a:r>
              <a:rPr lang="en-US" altLang="zh-TW" sz="1200" dirty="0" smtClean="0">
                <a:solidFill>
                  <a:srgbClr val="000000"/>
                </a:solidFill>
                <a:latin typeface="Times New Roman" panose="02020603050405020304" pitchFamily="18" charset="0"/>
                <a:ea typeface="微軟正黑體" panose="020B0604030504040204" pitchFamily="34" charset="-120"/>
                <a:cs typeface="Times New Roman" panose="02020603050405020304" pitchFamily="18" charset="0"/>
              </a:rPr>
              <a:t>2</a:t>
            </a:r>
            <a:r>
              <a:rPr lang="en-US" altLang="zh-TW" sz="1200" dirty="0">
                <a:solidFill>
                  <a:srgbClr val="000000"/>
                </a:solidFill>
                <a:latin typeface="Times New Roman" panose="02020603050405020304" pitchFamily="18" charset="0"/>
                <a:ea typeface="微軟正黑體" panose="020B0604030504040204" pitchFamily="34" charset="-120"/>
                <a:cs typeface="Times New Roman" panose="02020603050405020304" pitchFamily="18" charset="0"/>
              </a:rPr>
              <a:t>. </a:t>
            </a:r>
            <a:r>
              <a:rPr lang="en-US" altLang="zh-TW" sz="1200" dirty="0" smtClean="0">
                <a:solidFill>
                  <a:srgbClr val="000000"/>
                </a:solidFill>
                <a:latin typeface="Times New Roman" panose="02020603050405020304" pitchFamily="18" charset="0"/>
                <a:ea typeface="微軟正黑體" panose="020B0604030504040204" pitchFamily="34" charset="-120"/>
                <a:cs typeface="Times New Roman" panose="02020603050405020304" pitchFamily="18" charset="0"/>
              </a:rPr>
              <a:t>The investment </a:t>
            </a:r>
            <a:r>
              <a:rPr lang="en-US" altLang="zh-TW" sz="1200" dirty="0">
                <a:solidFill>
                  <a:srgbClr val="000000"/>
                </a:solidFill>
                <a:latin typeface="Times New Roman" panose="02020603050405020304" pitchFamily="18" charset="0"/>
                <a:ea typeface="微軟正黑體" panose="020B0604030504040204" pitchFamily="34" charset="-120"/>
                <a:cs typeface="Times New Roman" panose="02020603050405020304" pitchFamily="18" charset="0"/>
              </a:rPr>
              <a:t>can be an existing ongoing  project initiated no longer than 2 years prior to the application date, or a future investment </a:t>
            </a:r>
            <a:r>
              <a:rPr lang="en-US" altLang="zh-TW" sz="1200" dirty="0" smtClean="0">
                <a:solidFill>
                  <a:srgbClr val="000000"/>
                </a:solidFill>
                <a:latin typeface="Times New Roman" panose="02020603050405020304" pitchFamily="18" charset="0"/>
                <a:ea typeface="微軟正黑體" panose="020B0604030504040204" pitchFamily="34" charset="-120"/>
                <a:cs typeface="Times New Roman" panose="02020603050405020304" pitchFamily="18" charset="0"/>
              </a:rPr>
              <a:t>plan.</a:t>
            </a:r>
          </a:p>
        </p:txBody>
      </p:sp>
    </p:spTree>
    <p:extLst>
      <p:ext uri="{BB962C8B-B14F-4D97-AF65-F5344CB8AC3E}">
        <p14:creationId xmlns:p14="http://schemas.microsoft.com/office/powerpoint/2010/main" val="1903807510"/>
      </p:ext>
    </p:extLst>
  </p:cSld>
  <p:clrMapOvr>
    <a:masterClrMapping/>
  </p:clrMapOvr>
  <p:timing>
    <p:tnLst>
      <p:par>
        <p:cTn id="1" dur="indefinite" restart="never" nodeType="tmRoot"/>
      </p:par>
    </p:tnLst>
  </p:timing>
</p:sld>
</file>

<file path=ppt/theme/theme1.xml><?xml version="1.0" encoding="utf-8"?>
<a:theme xmlns:a="http://schemas.openxmlformats.org/drawingml/2006/main" name="1_4a-idb">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4a-idb">
      <a:majorFont>
        <a:latin typeface="細明體"/>
        <a:ea typeface="細明體"/>
        <a:cs typeface=""/>
      </a:majorFont>
      <a:minorFont>
        <a:latin typeface="細明體"/>
        <a:ea typeface="細明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zh-TW" altLang="en-US" sz="1800" b="0" i="0" u="none" strike="noStrike" cap="none" normalizeH="0" baseline="0" smtClean="0">
            <a:ln>
              <a:noFill/>
            </a:ln>
            <a:solidFill>
              <a:schemeClr val="tx1"/>
            </a:solidFill>
            <a:effectLst/>
            <a:latin typeface="細明體" pitchFamily="49" charset="-120"/>
            <a:ea typeface="細明體" pitchFamily="49" charset="-12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zh-TW" altLang="en-US" sz="1800" b="0" i="0" u="none" strike="noStrike" cap="none" normalizeH="0" baseline="0" smtClean="0">
            <a:ln>
              <a:noFill/>
            </a:ln>
            <a:solidFill>
              <a:schemeClr val="tx1"/>
            </a:solidFill>
            <a:effectLst/>
            <a:latin typeface="細明體" pitchFamily="49" charset="-120"/>
            <a:ea typeface="細明體" pitchFamily="49" charset="-120"/>
          </a:defRPr>
        </a:defPPr>
      </a:lstStyle>
    </a:lnDef>
  </a:objectDefaults>
  <a:extraClrSchemeLst>
    <a:extraClrScheme>
      <a:clrScheme name="4a-idb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4a-idb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4a-idb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4a-idb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4a-idb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4a-idb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4a-idb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佈景主題">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佈景主題">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1791</TotalTime>
  <Pages>24</Pages>
  <Words>873</Words>
  <Application>Microsoft Office PowerPoint</Application>
  <PresentationFormat>A4 紙張 (210x297 公釐)</PresentationFormat>
  <Paragraphs>134</Paragraphs>
  <Slides>11</Slides>
  <Notes>2</Notes>
  <HiddenSlides>0</HiddenSlides>
  <MMClips>0</MMClips>
  <ScaleCrop>false</ScaleCrop>
  <HeadingPairs>
    <vt:vector size="4" baseType="variant">
      <vt:variant>
        <vt:lpstr>佈景主題</vt:lpstr>
      </vt:variant>
      <vt:variant>
        <vt:i4>1</vt:i4>
      </vt:variant>
      <vt:variant>
        <vt:lpstr>投影片標題</vt:lpstr>
      </vt:variant>
      <vt:variant>
        <vt:i4>11</vt:i4>
      </vt:variant>
    </vt:vector>
  </HeadingPairs>
  <TitlesOfParts>
    <vt:vector size="12" baseType="lpstr">
      <vt:lpstr>1_4a-idb</vt:lpstr>
      <vt:lpstr>PowerPoint 簡報</vt:lpstr>
      <vt:lpstr>Guidelines for Presentation Preparation</vt:lpstr>
      <vt:lpstr>(1) Enterprise Profile</vt:lpstr>
      <vt:lpstr>(2) Project Background</vt:lpstr>
      <vt:lpstr>(3) Project Details and Strategies of Implementation</vt:lpstr>
      <vt:lpstr>(4) Benefits to Taiwan’s Industry</vt:lpstr>
      <vt:lpstr>(5) Resources and Risk Assessments</vt:lpstr>
      <vt:lpstr> (6) Assignment of Responsibilities and  Roles of the Joint Partners</vt:lpstr>
      <vt:lpstr> (7) Investment Requirements          - Investment in Manufacturing</vt:lpstr>
      <vt:lpstr>(7) Investment Requirements  - Investment in R&amp;D</vt:lpstr>
      <vt:lpstr>(8) Appendices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簡報注意事項</dc:title>
  <dc:creator>PEGGY</dc:creator>
  <cp:lastModifiedBy>許苑娥</cp:lastModifiedBy>
  <cp:revision>382</cp:revision>
  <cp:lastPrinted>2001-08-11T02:46:56Z</cp:lastPrinted>
  <dcterms:created xsi:type="dcterms:W3CDTF">1996-08-21T10:14:50Z</dcterms:created>
  <dcterms:modified xsi:type="dcterms:W3CDTF">2020-08-07T03:35:59Z</dcterms:modified>
</cp:coreProperties>
</file>